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198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0808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70" dirty="0"/>
              <a:t>©2022</a:t>
            </a:r>
            <a:r>
              <a:rPr spc="-65" dirty="0"/>
              <a:t> </a:t>
            </a:r>
            <a:r>
              <a:rPr spc="-35" dirty="0"/>
              <a:t>Adobe.</a:t>
            </a:r>
            <a:r>
              <a:rPr spc="-60" dirty="0"/>
              <a:t> </a:t>
            </a:r>
            <a:r>
              <a:rPr dirty="0"/>
              <a:t>All</a:t>
            </a:r>
            <a:r>
              <a:rPr spc="-70" dirty="0"/>
              <a:t> </a:t>
            </a:r>
            <a:r>
              <a:rPr spc="-40" dirty="0"/>
              <a:t>Rights</a:t>
            </a:r>
            <a:r>
              <a:rPr spc="-60" dirty="0"/>
              <a:t> </a:t>
            </a:r>
            <a:r>
              <a:rPr spc="-50" dirty="0"/>
              <a:t>Reserved.</a:t>
            </a:r>
            <a:r>
              <a:rPr spc="-65" dirty="0"/>
              <a:t> </a:t>
            </a:r>
            <a:r>
              <a:rPr spc="-20" dirty="0"/>
              <a:t>Adobe</a:t>
            </a:r>
            <a:r>
              <a:rPr spc="-60" dirty="0"/>
              <a:t> </a:t>
            </a:r>
            <a:r>
              <a:rPr spc="-35" dirty="0"/>
              <a:t>Confidential.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EB1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0808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70" dirty="0"/>
              <a:t>©2022</a:t>
            </a:r>
            <a:r>
              <a:rPr spc="-65" dirty="0"/>
              <a:t> </a:t>
            </a:r>
            <a:r>
              <a:rPr spc="-35" dirty="0"/>
              <a:t>Adobe.</a:t>
            </a:r>
            <a:r>
              <a:rPr spc="-60" dirty="0"/>
              <a:t> </a:t>
            </a:r>
            <a:r>
              <a:rPr dirty="0"/>
              <a:t>All</a:t>
            </a:r>
            <a:r>
              <a:rPr spc="-70" dirty="0"/>
              <a:t> </a:t>
            </a:r>
            <a:r>
              <a:rPr spc="-40" dirty="0"/>
              <a:t>Rights</a:t>
            </a:r>
            <a:r>
              <a:rPr spc="-60" dirty="0"/>
              <a:t> </a:t>
            </a:r>
            <a:r>
              <a:rPr spc="-50" dirty="0"/>
              <a:t>Reserved.</a:t>
            </a:r>
            <a:r>
              <a:rPr spc="-65" dirty="0"/>
              <a:t> </a:t>
            </a:r>
            <a:r>
              <a:rPr spc="-20" dirty="0"/>
              <a:t>Adobe</a:t>
            </a:r>
            <a:r>
              <a:rPr spc="-60" dirty="0"/>
              <a:t> </a:t>
            </a:r>
            <a:r>
              <a:rPr spc="-35" dirty="0"/>
              <a:t>Confidential.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EB1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0808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70" dirty="0"/>
              <a:t>©2022</a:t>
            </a:r>
            <a:r>
              <a:rPr spc="-65" dirty="0"/>
              <a:t> </a:t>
            </a:r>
            <a:r>
              <a:rPr spc="-35" dirty="0"/>
              <a:t>Adobe.</a:t>
            </a:r>
            <a:r>
              <a:rPr spc="-60" dirty="0"/>
              <a:t> </a:t>
            </a:r>
            <a:r>
              <a:rPr dirty="0"/>
              <a:t>All</a:t>
            </a:r>
            <a:r>
              <a:rPr spc="-70" dirty="0"/>
              <a:t> </a:t>
            </a:r>
            <a:r>
              <a:rPr spc="-40" dirty="0"/>
              <a:t>Rights</a:t>
            </a:r>
            <a:r>
              <a:rPr spc="-60" dirty="0"/>
              <a:t> </a:t>
            </a:r>
            <a:r>
              <a:rPr spc="-50" dirty="0"/>
              <a:t>Reserved.</a:t>
            </a:r>
            <a:r>
              <a:rPr spc="-65" dirty="0"/>
              <a:t> </a:t>
            </a:r>
            <a:r>
              <a:rPr spc="-20" dirty="0"/>
              <a:t>Adobe</a:t>
            </a:r>
            <a:r>
              <a:rPr spc="-60" dirty="0"/>
              <a:t> </a:t>
            </a:r>
            <a:r>
              <a:rPr spc="-35" dirty="0"/>
              <a:t>Confidential.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-1" y="0"/>
            <a:ext cx="12188825" cy="6858000"/>
          </a:xfrm>
          <a:custGeom>
            <a:avLst/>
            <a:gdLst/>
            <a:ahLst/>
            <a:cxnLst/>
            <a:rect l="l" t="t" r="r" b="b"/>
            <a:pathLst>
              <a:path w="12188825" h="6858000">
                <a:moveTo>
                  <a:pt x="12188824" y="0"/>
                </a:moveTo>
                <a:lnTo>
                  <a:pt x="0" y="0"/>
                </a:lnTo>
                <a:lnTo>
                  <a:pt x="0" y="6857999"/>
                </a:lnTo>
                <a:lnTo>
                  <a:pt x="12188824" y="6857999"/>
                </a:lnTo>
                <a:lnTo>
                  <a:pt x="12188824" y="0"/>
                </a:lnTo>
                <a:close/>
              </a:path>
            </a:pathLst>
          </a:custGeom>
          <a:solidFill>
            <a:srgbClr val="EB1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0268" y="1"/>
            <a:ext cx="9208556" cy="68579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597" y="5877873"/>
            <a:ext cx="386700" cy="53153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EB1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0808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70" dirty="0"/>
              <a:t>©2022</a:t>
            </a:r>
            <a:r>
              <a:rPr spc="-65" dirty="0"/>
              <a:t> </a:t>
            </a:r>
            <a:r>
              <a:rPr spc="-35" dirty="0"/>
              <a:t>Adobe.</a:t>
            </a:r>
            <a:r>
              <a:rPr spc="-60" dirty="0"/>
              <a:t> </a:t>
            </a:r>
            <a:r>
              <a:rPr dirty="0"/>
              <a:t>All</a:t>
            </a:r>
            <a:r>
              <a:rPr spc="-70" dirty="0"/>
              <a:t> </a:t>
            </a:r>
            <a:r>
              <a:rPr spc="-40" dirty="0"/>
              <a:t>Rights</a:t>
            </a:r>
            <a:r>
              <a:rPr spc="-60" dirty="0"/>
              <a:t> </a:t>
            </a:r>
            <a:r>
              <a:rPr spc="-50" dirty="0"/>
              <a:t>Reserved.</a:t>
            </a:r>
            <a:r>
              <a:rPr spc="-65" dirty="0"/>
              <a:t> </a:t>
            </a:r>
            <a:r>
              <a:rPr spc="-20" dirty="0"/>
              <a:t>Adobe</a:t>
            </a:r>
            <a:r>
              <a:rPr spc="-60" dirty="0"/>
              <a:t> </a:t>
            </a:r>
            <a:r>
              <a:rPr spc="-35" dirty="0"/>
              <a:t>Confidential.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0808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70" dirty="0"/>
              <a:t>©2022</a:t>
            </a:r>
            <a:r>
              <a:rPr spc="-65" dirty="0"/>
              <a:t> </a:t>
            </a:r>
            <a:r>
              <a:rPr spc="-35" dirty="0"/>
              <a:t>Adobe.</a:t>
            </a:r>
            <a:r>
              <a:rPr spc="-60" dirty="0"/>
              <a:t> </a:t>
            </a:r>
            <a:r>
              <a:rPr dirty="0"/>
              <a:t>All</a:t>
            </a:r>
            <a:r>
              <a:rPr spc="-70" dirty="0"/>
              <a:t> </a:t>
            </a:r>
            <a:r>
              <a:rPr spc="-40" dirty="0"/>
              <a:t>Rights</a:t>
            </a:r>
            <a:r>
              <a:rPr spc="-60" dirty="0"/>
              <a:t> </a:t>
            </a:r>
            <a:r>
              <a:rPr spc="-50" dirty="0"/>
              <a:t>Reserved.</a:t>
            </a:r>
            <a:r>
              <a:rPr spc="-65" dirty="0"/>
              <a:t> </a:t>
            </a:r>
            <a:r>
              <a:rPr spc="-20" dirty="0"/>
              <a:t>Adobe</a:t>
            </a:r>
            <a:r>
              <a:rPr spc="-60" dirty="0"/>
              <a:t> </a:t>
            </a:r>
            <a:r>
              <a:rPr spc="-35" dirty="0"/>
              <a:t>Confidential.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96696" y="6528874"/>
            <a:ext cx="187408" cy="25805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4719" y="6570553"/>
            <a:ext cx="1219198" cy="1425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7741" y="384555"/>
            <a:ext cx="11516517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EB1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8416" y="1448360"/>
            <a:ext cx="10223500" cy="2626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559386" y="6596786"/>
            <a:ext cx="2264409" cy="149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80808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70" dirty="0"/>
              <a:t>©2022</a:t>
            </a:r>
            <a:r>
              <a:rPr spc="-65" dirty="0"/>
              <a:t> </a:t>
            </a:r>
            <a:r>
              <a:rPr spc="-35" dirty="0"/>
              <a:t>Adobe.</a:t>
            </a:r>
            <a:r>
              <a:rPr spc="-60" dirty="0"/>
              <a:t> </a:t>
            </a:r>
            <a:r>
              <a:rPr dirty="0"/>
              <a:t>All</a:t>
            </a:r>
            <a:r>
              <a:rPr spc="-70" dirty="0"/>
              <a:t> </a:t>
            </a:r>
            <a:r>
              <a:rPr spc="-40" dirty="0"/>
              <a:t>Rights</a:t>
            </a:r>
            <a:r>
              <a:rPr spc="-60" dirty="0"/>
              <a:t> </a:t>
            </a:r>
            <a:r>
              <a:rPr spc="-50" dirty="0"/>
              <a:t>Reserved.</a:t>
            </a:r>
            <a:r>
              <a:rPr spc="-65" dirty="0"/>
              <a:t> </a:t>
            </a:r>
            <a:r>
              <a:rPr spc="-20" dirty="0"/>
              <a:t>Adobe</a:t>
            </a:r>
            <a:r>
              <a:rPr spc="-60" dirty="0"/>
              <a:t> </a:t>
            </a:r>
            <a:r>
              <a:rPr spc="-35" dirty="0"/>
              <a:t>Confidential.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7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2188825" cy="6858000"/>
          </a:xfrm>
          <a:custGeom>
            <a:avLst/>
            <a:gdLst/>
            <a:ahLst/>
            <a:cxnLst/>
            <a:rect l="l" t="t" r="r" b="b"/>
            <a:pathLst>
              <a:path w="12188825" h="6858000">
                <a:moveTo>
                  <a:pt x="12188824" y="0"/>
                </a:moveTo>
                <a:lnTo>
                  <a:pt x="0" y="0"/>
                </a:lnTo>
                <a:lnTo>
                  <a:pt x="0" y="6857999"/>
                </a:lnTo>
                <a:lnTo>
                  <a:pt x="12188824" y="6857999"/>
                </a:lnTo>
                <a:lnTo>
                  <a:pt x="12188824" y="0"/>
                </a:lnTo>
                <a:close/>
              </a:path>
            </a:pathLst>
          </a:custGeom>
          <a:solidFill>
            <a:srgbClr val="EB1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2597" y="5877873"/>
            <a:ext cx="386700" cy="53153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72596" y="0"/>
            <a:ext cx="11316335" cy="6858000"/>
            <a:chOff x="872596" y="0"/>
            <a:chExt cx="11316335" cy="6858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0268" y="0"/>
              <a:ext cx="9208556" cy="68579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2596" y="842791"/>
              <a:ext cx="2315358" cy="270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9897" y="1944115"/>
            <a:ext cx="56191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305" dirty="0">
                <a:solidFill>
                  <a:srgbClr val="FFFFFF"/>
                </a:solidFill>
              </a:rPr>
              <a:t>Ne</a:t>
            </a:r>
            <a:r>
              <a:rPr sz="3600" spc="-505" dirty="0">
                <a:solidFill>
                  <a:srgbClr val="FFFFFF"/>
                </a:solidFill>
              </a:rPr>
              <a:t>w</a:t>
            </a:r>
            <a:r>
              <a:rPr sz="3600" spc="-245" dirty="0">
                <a:solidFill>
                  <a:srgbClr val="FFFFFF"/>
                </a:solidFill>
              </a:rPr>
              <a:t> </a:t>
            </a:r>
            <a:r>
              <a:rPr sz="3600" spc="-475" dirty="0">
                <a:solidFill>
                  <a:srgbClr val="FFFFFF"/>
                </a:solidFill>
              </a:rPr>
              <a:t>2</a:t>
            </a:r>
            <a:r>
              <a:rPr sz="3600" spc="-295" dirty="0">
                <a:solidFill>
                  <a:srgbClr val="FFFFFF"/>
                </a:solidFill>
              </a:rPr>
              <a:t>0</a:t>
            </a:r>
            <a:r>
              <a:rPr sz="3600" spc="-475" dirty="0">
                <a:solidFill>
                  <a:srgbClr val="FFFFFF"/>
                </a:solidFill>
              </a:rPr>
              <a:t>22</a:t>
            </a:r>
            <a:r>
              <a:rPr sz="3600" spc="-240" dirty="0">
                <a:solidFill>
                  <a:srgbClr val="FFFFFF"/>
                </a:solidFill>
              </a:rPr>
              <a:t> </a:t>
            </a:r>
            <a:r>
              <a:rPr sz="3600" spc="-235" dirty="0">
                <a:solidFill>
                  <a:srgbClr val="FFFFFF"/>
                </a:solidFill>
              </a:rPr>
              <a:t>F</a:t>
            </a:r>
            <a:r>
              <a:rPr sz="3600" spc="-305" dirty="0">
                <a:solidFill>
                  <a:srgbClr val="FFFFFF"/>
                </a:solidFill>
              </a:rPr>
              <a:t>e</a:t>
            </a:r>
            <a:r>
              <a:rPr sz="3600" spc="-335" dirty="0">
                <a:solidFill>
                  <a:srgbClr val="FFFFFF"/>
                </a:solidFill>
              </a:rPr>
              <a:t>a</a:t>
            </a:r>
            <a:r>
              <a:rPr sz="3600" spc="-325" dirty="0">
                <a:solidFill>
                  <a:srgbClr val="FFFFFF"/>
                </a:solidFill>
              </a:rPr>
              <a:t>t</a:t>
            </a:r>
            <a:r>
              <a:rPr sz="3600" spc="-310" dirty="0">
                <a:solidFill>
                  <a:srgbClr val="FFFFFF"/>
                </a:solidFill>
              </a:rPr>
              <a:t>u</a:t>
            </a:r>
            <a:r>
              <a:rPr sz="3600" spc="-250" dirty="0">
                <a:solidFill>
                  <a:srgbClr val="FFFFFF"/>
                </a:solidFill>
              </a:rPr>
              <a:t>r</a:t>
            </a:r>
            <a:r>
              <a:rPr sz="3600" spc="-305" dirty="0">
                <a:solidFill>
                  <a:srgbClr val="FFFFFF"/>
                </a:solidFill>
              </a:rPr>
              <a:t>e</a:t>
            </a:r>
            <a:r>
              <a:rPr sz="3600" spc="-375" dirty="0">
                <a:solidFill>
                  <a:srgbClr val="FFFFFF"/>
                </a:solidFill>
              </a:rPr>
              <a:t>s</a:t>
            </a:r>
            <a:r>
              <a:rPr sz="3600" spc="-250" dirty="0">
                <a:solidFill>
                  <a:srgbClr val="FFFFFF"/>
                </a:solidFill>
              </a:rPr>
              <a:t> </a:t>
            </a:r>
            <a:r>
              <a:rPr sz="3600" spc="-150" dirty="0">
                <a:solidFill>
                  <a:srgbClr val="FFFFFF"/>
                </a:solidFill>
              </a:rPr>
              <a:t>i</a:t>
            </a:r>
            <a:r>
              <a:rPr sz="3600" spc="-295" dirty="0">
                <a:solidFill>
                  <a:srgbClr val="FFFFFF"/>
                </a:solidFill>
              </a:rPr>
              <a:t>n</a:t>
            </a:r>
            <a:r>
              <a:rPr sz="3600" spc="-245" dirty="0">
                <a:solidFill>
                  <a:srgbClr val="FFFFFF"/>
                </a:solidFill>
              </a:rPr>
              <a:t> </a:t>
            </a:r>
            <a:r>
              <a:rPr sz="3600" spc="-254" dirty="0">
                <a:solidFill>
                  <a:srgbClr val="FFFFFF"/>
                </a:solidFill>
              </a:rPr>
              <a:t>A</a:t>
            </a:r>
            <a:r>
              <a:rPr sz="3600" spc="-280" dirty="0">
                <a:solidFill>
                  <a:srgbClr val="FFFFFF"/>
                </a:solidFill>
              </a:rPr>
              <a:t>d</a:t>
            </a:r>
            <a:r>
              <a:rPr sz="3600" spc="-240" dirty="0">
                <a:solidFill>
                  <a:srgbClr val="FFFFFF"/>
                </a:solidFill>
              </a:rPr>
              <a:t>o</a:t>
            </a:r>
            <a:r>
              <a:rPr sz="3600" spc="-280" dirty="0">
                <a:solidFill>
                  <a:srgbClr val="FFFFFF"/>
                </a:solidFill>
              </a:rPr>
              <a:t>b</a:t>
            </a:r>
            <a:r>
              <a:rPr sz="3600" spc="-195" dirty="0">
                <a:solidFill>
                  <a:srgbClr val="FFFFFF"/>
                </a:solidFill>
              </a:rPr>
              <a:t>e  </a:t>
            </a:r>
            <a:r>
              <a:rPr sz="3600" spc="-335" dirty="0">
                <a:solidFill>
                  <a:srgbClr val="FFFFFF"/>
                </a:solidFill>
              </a:rPr>
              <a:t>C</a:t>
            </a:r>
            <a:r>
              <a:rPr sz="3600" spc="-165" dirty="0">
                <a:solidFill>
                  <a:srgbClr val="FFFFFF"/>
                </a:solidFill>
              </a:rPr>
              <a:t>l</a:t>
            </a:r>
            <a:r>
              <a:rPr sz="3600" spc="-240" dirty="0">
                <a:solidFill>
                  <a:srgbClr val="FFFFFF"/>
                </a:solidFill>
              </a:rPr>
              <a:t>o</a:t>
            </a:r>
            <a:r>
              <a:rPr sz="3600" spc="-310" dirty="0">
                <a:solidFill>
                  <a:srgbClr val="FFFFFF"/>
                </a:solidFill>
              </a:rPr>
              <a:t>u</a:t>
            </a:r>
            <a:r>
              <a:rPr sz="3600" spc="-280" dirty="0">
                <a:solidFill>
                  <a:srgbClr val="FFFFFF"/>
                </a:solidFill>
              </a:rPr>
              <a:t>d</a:t>
            </a:r>
            <a:r>
              <a:rPr sz="3600" spc="-245" dirty="0">
                <a:solidFill>
                  <a:srgbClr val="FFFFFF"/>
                </a:solidFill>
              </a:rPr>
              <a:t> </a:t>
            </a:r>
            <a:r>
              <a:rPr sz="3600" spc="-220" dirty="0">
                <a:solidFill>
                  <a:srgbClr val="FFFFFF"/>
                </a:solidFill>
              </a:rPr>
              <a:t>M</a:t>
            </a:r>
            <a:r>
              <a:rPr sz="3600" spc="-335" dirty="0">
                <a:solidFill>
                  <a:srgbClr val="FFFFFF"/>
                </a:solidFill>
              </a:rPr>
              <a:t>a</a:t>
            </a:r>
            <a:r>
              <a:rPr sz="3600" spc="-325" dirty="0">
                <a:solidFill>
                  <a:srgbClr val="FFFFFF"/>
                </a:solidFill>
              </a:rPr>
              <a:t>n</a:t>
            </a:r>
            <a:r>
              <a:rPr sz="3600" spc="-310" dirty="0">
                <a:solidFill>
                  <a:srgbClr val="FFFFFF"/>
                </a:solidFill>
              </a:rPr>
              <a:t>a</a:t>
            </a:r>
            <a:r>
              <a:rPr sz="3600" spc="-385" dirty="0">
                <a:solidFill>
                  <a:srgbClr val="FFFFFF"/>
                </a:solidFill>
              </a:rPr>
              <a:t>g</a:t>
            </a:r>
            <a:r>
              <a:rPr sz="3600" spc="-305" dirty="0">
                <a:solidFill>
                  <a:srgbClr val="FFFFFF"/>
                </a:solidFill>
              </a:rPr>
              <a:t>e</a:t>
            </a:r>
            <a:r>
              <a:rPr sz="3600" spc="-254" dirty="0">
                <a:solidFill>
                  <a:srgbClr val="FFFFFF"/>
                </a:solidFill>
              </a:rPr>
              <a:t>r</a:t>
            </a:r>
            <a:r>
              <a:rPr sz="3600" spc="-240" dirty="0">
                <a:solidFill>
                  <a:srgbClr val="FFFFFF"/>
                </a:solidFill>
              </a:rPr>
              <a:t> </a:t>
            </a:r>
            <a:r>
              <a:rPr sz="3600" spc="-330" dirty="0">
                <a:solidFill>
                  <a:srgbClr val="FFFFFF"/>
                </a:solidFill>
              </a:rPr>
              <a:t>f</a:t>
            </a:r>
            <a:r>
              <a:rPr sz="3600" spc="-240" dirty="0">
                <a:solidFill>
                  <a:srgbClr val="FFFFFF"/>
                </a:solidFill>
              </a:rPr>
              <a:t>o</a:t>
            </a:r>
            <a:r>
              <a:rPr sz="3600" spc="-254" dirty="0">
                <a:solidFill>
                  <a:srgbClr val="FFFFFF"/>
                </a:solidFill>
              </a:rPr>
              <a:t>r</a:t>
            </a:r>
            <a:r>
              <a:rPr sz="3600" spc="-240" dirty="0">
                <a:solidFill>
                  <a:srgbClr val="FFFFFF"/>
                </a:solidFill>
              </a:rPr>
              <a:t> </a:t>
            </a:r>
            <a:r>
              <a:rPr sz="3600" spc="-330" dirty="0">
                <a:solidFill>
                  <a:srgbClr val="FFFFFF"/>
                </a:solidFill>
              </a:rPr>
              <a:t>D</a:t>
            </a:r>
            <a:r>
              <a:rPr sz="3600" spc="-305" dirty="0">
                <a:solidFill>
                  <a:srgbClr val="FFFFFF"/>
                </a:solidFill>
              </a:rPr>
              <a:t>e</a:t>
            </a:r>
            <a:r>
              <a:rPr sz="3600" spc="-325" dirty="0">
                <a:solidFill>
                  <a:srgbClr val="FFFFFF"/>
                </a:solidFill>
              </a:rPr>
              <a:t>v</a:t>
            </a:r>
            <a:r>
              <a:rPr sz="3600" spc="-265" dirty="0">
                <a:solidFill>
                  <a:srgbClr val="FFFFFF"/>
                </a:solidFill>
              </a:rPr>
              <a:t>O</a:t>
            </a:r>
            <a:r>
              <a:rPr sz="3600" spc="-270" dirty="0">
                <a:solidFill>
                  <a:srgbClr val="FFFFFF"/>
                </a:solidFill>
              </a:rPr>
              <a:t>p</a:t>
            </a:r>
            <a:r>
              <a:rPr sz="3600" spc="-375" dirty="0">
                <a:solidFill>
                  <a:srgbClr val="FFFFFF"/>
                </a:solidFill>
              </a:rPr>
              <a:t>s</a:t>
            </a:r>
            <a:endParaRPr sz="3600"/>
          </a:p>
        </p:txBody>
      </p:sp>
      <p:sp>
        <p:nvSpPr>
          <p:cNvPr id="8" name="object 8"/>
          <p:cNvSpPr txBox="1"/>
          <p:nvPr/>
        </p:nvSpPr>
        <p:spPr>
          <a:xfrm>
            <a:off x="859897" y="3067812"/>
            <a:ext cx="2458720" cy="81788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000" spc="-15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2000" spc="-21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spc="-1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7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spc="-1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000" spc="-95" dirty="0">
                <a:solidFill>
                  <a:srgbClr val="FFFFFF"/>
                </a:solidFill>
                <a:latin typeface="Tahoma"/>
                <a:cs typeface="Tahoma"/>
              </a:rPr>
              <a:t>Gr</a:t>
            </a:r>
            <a:r>
              <a:rPr sz="2000" spc="-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8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spc="-7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ahoma"/>
                <a:cs typeface="Tahoma"/>
              </a:rPr>
              <a:t>Pr</a:t>
            </a:r>
            <a:r>
              <a:rPr sz="2000" spc="-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7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spc="-8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ct</a:t>
            </a:r>
            <a:r>
              <a:rPr sz="2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0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130" dirty="0">
                <a:solidFill>
                  <a:srgbClr val="FFFFFF"/>
                </a:solidFill>
                <a:latin typeface="Tahoma"/>
                <a:cs typeface="Tahoma"/>
              </a:rPr>
              <a:t>age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9897" y="1944115"/>
            <a:ext cx="5053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85" dirty="0">
                <a:solidFill>
                  <a:srgbClr val="FFFFFF"/>
                </a:solidFill>
              </a:rPr>
              <a:t>P</a:t>
            </a:r>
            <a:r>
              <a:rPr sz="3600" spc="-305" dirty="0">
                <a:solidFill>
                  <a:srgbClr val="FFFFFF"/>
                </a:solidFill>
              </a:rPr>
              <a:t>e</a:t>
            </a:r>
            <a:r>
              <a:rPr sz="3600" spc="-250" dirty="0">
                <a:solidFill>
                  <a:srgbClr val="FFFFFF"/>
                </a:solidFill>
              </a:rPr>
              <a:t>r</a:t>
            </a:r>
            <a:r>
              <a:rPr sz="3600" spc="-330" dirty="0">
                <a:solidFill>
                  <a:srgbClr val="FFFFFF"/>
                </a:solidFill>
              </a:rPr>
              <a:t>f</a:t>
            </a:r>
            <a:r>
              <a:rPr sz="3600" spc="-240" dirty="0">
                <a:solidFill>
                  <a:srgbClr val="FFFFFF"/>
                </a:solidFill>
              </a:rPr>
              <a:t>o</a:t>
            </a:r>
            <a:r>
              <a:rPr sz="3600" spc="-250" dirty="0">
                <a:solidFill>
                  <a:srgbClr val="FFFFFF"/>
                </a:solidFill>
              </a:rPr>
              <a:t>r</a:t>
            </a:r>
            <a:r>
              <a:rPr sz="3600" spc="-365" dirty="0">
                <a:solidFill>
                  <a:srgbClr val="FFFFFF"/>
                </a:solidFill>
              </a:rPr>
              <a:t>m</a:t>
            </a:r>
            <a:r>
              <a:rPr sz="3600" spc="-335" dirty="0">
                <a:solidFill>
                  <a:srgbClr val="FFFFFF"/>
                </a:solidFill>
              </a:rPr>
              <a:t>a</a:t>
            </a:r>
            <a:r>
              <a:rPr sz="3600" spc="-345" dirty="0">
                <a:solidFill>
                  <a:srgbClr val="FFFFFF"/>
                </a:solidFill>
              </a:rPr>
              <a:t>n</a:t>
            </a:r>
            <a:r>
              <a:rPr sz="3600" spc="-280" dirty="0">
                <a:solidFill>
                  <a:srgbClr val="FFFFFF"/>
                </a:solidFill>
              </a:rPr>
              <a:t>c</a:t>
            </a:r>
            <a:r>
              <a:rPr sz="3600" spc="-295" dirty="0">
                <a:solidFill>
                  <a:srgbClr val="FFFFFF"/>
                </a:solidFill>
              </a:rPr>
              <a:t>e</a:t>
            </a:r>
            <a:r>
              <a:rPr sz="3600" spc="-250" dirty="0">
                <a:solidFill>
                  <a:srgbClr val="FFFFFF"/>
                </a:solidFill>
              </a:rPr>
              <a:t> </a:t>
            </a:r>
            <a:r>
              <a:rPr sz="3600" spc="-285" dirty="0">
                <a:solidFill>
                  <a:srgbClr val="FFFFFF"/>
                </a:solidFill>
              </a:rPr>
              <a:t>&amp;</a:t>
            </a:r>
            <a:r>
              <a:rPr sz="3600" spc="-250" dirty="0">
                <a:solidFill>
                  <a:srgbClr val="FFFFFF"/>
                </a:solidFill>
              </a:rPr>
              <a:t> </a:t>
            </a:r>
            <a:r>
              <a:rPr sz="3600" spc="-470" dirty="0">
                <a:solidFill>
                  <a:srgbClr val="FFFFFF"/>
                </a:solidFill>
              </a:rPr>
              <a:t>R</a:t>
            </a:r>
            <a:r>
              <a:rPr sz="3600" spc="-305" dirty="0">
                <a:solidFill>
                  <a:srgbClr val="FFFFFF"/>
                </a:solidFill>
              </a:rPr>
              <a:t>e</a:t>
            </a:r>
            <a:r>
              <a:rPr sz="3600" spc="-105" dirty="0">
                <a:solidFill>
                  <a:srgbClr val="FFFFFF"/>
                </a:solidFill>
              </a:rPr>
              <a:t>l</a:t>
            </a:r>
            <a:r>
              <a:rPr sz="3600" spc="-150" dirty="0">
                <a:solidFill>
                  <a:srgbClr val="FFFFFF"/>
                </a:solidFill>
              </a:rPr>
              <a:t>i</a:t>
            </a:r>
            <a:r>
              <a:rPr sz="3600" spc="-335" dirty="0">
                <a:solidFill>
                  <a:srgbClr val="FFFFFF"/>
                </a:solidFill>
              </a:rPr>
              <a:t>a</a:t>
            </a:r>
            <a:r>
              <a:rPr sz="3600" spc="-280" dirty="0">
                <a:solidFill>
                  <a:srgbClr val="FFFFFF"/>
                </a:solidFill>
              </a:rPr>
              <a:t>b</a:t>
            </a:r>
            <a:r>
              <a:rPr sz="3600" spc="-150" dirty="0">
                <a:solidFill>
                  <a:srgbClr val="FFFFFF"/>
                </a:solidFill>
              </a:rPr>
              <a:t>i</a:t>
            </a:r>
            <a:r>
              <a:rPr sz="3600" spc="-105" dirty="0">
                <a:solidFill>
                  <a:srgbClr val="FFFFFF"/>
                </a:solidFill>
              </a:rPr>
              <a:t>l</a:t>
            </a:r>
            <a:r>
              <a:rPr sz="3600" spc="-150" dirty="0">
                <a:solidFill>
                  <a:srgbClr val="FFFFFF"/>
                </a:solidFill>
              </a:rPr>
              <a:t>i</a:t>
            </a:r>
            <a:r>
              <a:rPr sz="3600" spc="-325" dirty="0">
                <a:solidFill>
                  <a:srgbClr val="FFFFFF"/>
                </a:solidFill>
              </a:rPr>
              <a:t>t</a:t>
            </a:r>
            <a:r>
              <a:rPr sz="3600" spc="-320" dirty="0">
                <a:solidFill>
                  <a:srgbClr val="FFFFFF"/>
                </a:solidFill>
              </a:rPr>
              <a:t>y</a:t>
            </a:r>
            <a:endParaRPr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64335"/>
            <a:ext cx="12189460" cy="5279390"/>
            <a:chOff x="0" y="1164335"/>
            <a:chExt cx="12189460" cy="5279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91767"/>
              <a:ext cx="12188952" cy="525170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64335"/>
              <a:ext cx="12188952" cy="52791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8616" y="1889760"/>
              <a:ext cx="3910584" cy="1524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44905" y="1915740"/>
              <a:ext cx="3806190" cy="1418590"/>
            </a:xfrm>
            <a:custGeom>
              <a:avLst/>
              <a:gdLst/>
              <a:ahLst/>
              <a:cxnLst/>
              <a:rect l="l" t="t" r="r" b="b"/>
              <a:pathLst>
                <a:path w="3806190" h="1418589">
                  <a:moveTo>
                    <a:pt x="3096971" y="0"/>
                  </a:moveTo>
                  <a:lnTo>
                    <a:pt x="709218" y="0"/>
                  </a:lnTo>
                  <a:lnTo>
                    <a:pt x="660661" y="1636"/>
                  </a:lnTo>
                  <a:lnTo>
                    <a:pt x="612981" y="6474"/>
                  </a:lnTo>
                  <a:lnTo>
                    <a:pt x="566286" y="14408"/>
                  </a:lnTo>
                  <a:lnTo>
                    <a:pt x="520680" y="25334"/>
                  </a:lnTo>
                  <a:lnTo>
                    <a:pt x="476269" y="39144"/>
                  </a:lnTo>
                  <a:lnTo>
                    <a:pt x="433158" y="55734"/>
                  </a:lnTo>
                  <a:lnTo>
                    <a:pt x="391454" y="74997"/>
                  </a:lnTo>
                  <a:lnTo>
                    <a:pt x="351262" y="96829"/>
                  </a:lnTo>
                  <a:lnTo>
                    <a:pt x="312687" y="121123"/>
                  </a:lnTo>
                  <a:lnTo>
                    <a:pt x="275836" y="147775"/>
                  </a:lnTo>
                  <a:lnTo>
                    <a:pt x="240813" y="176677"/>
                  </a:lnTo>
                  <a:lnTo>
                    <a:pt x="207725" y="207725"/>
                  </a:lnTo>
                  <a:lnTo>
                    <a:pt x="176677" y="240814"/>
                  </a:lnTo>
                  <a:lnTo>
                    <a:pt x="147774" y="275837"/>
                  </a:lnTo>
                  <a:lnTo>
                    <a:pt x="121123" y="312688"/>
                  </a:lnTo>
                  <a:lnTo>
                    <a:pt x="96829" y="351263"/>
                  </a:lnTo>
                  <a:lnTo>
                    <a:pt x="74997" y="391455"/>
                  </a:lnTo>
                  <a:lnTo>
                    <a:pt x="55733" y="433159"/>
                  </a:lnTo>
                  <a:lnTo>
                    <a:pt x="39144" y="476270"/>
                  </a:lnTo>
                  <a:lnTo>
                    <a:pt x="25333" y="520681"/>
                  </a:lnTo>
                  <a:lnTo>
                    <a:pt x="14408" y="566287"/>
                  </a:lnTo>
                  <a:lnTo>
                    <a:pt x="6474" y="612983"/>
                  </a:lnTo>
                  <a:lnTo>
                    <a:pt x="1636" y="660662"/>
                  </a:lnTo>
                  <a:lnTo>
                    <a:pt x="0" y="709220"/>
                  </a:lnTo>
                  <a:lnTo>
                    <a:pt x="1636" y="757777"/>
                  </a:lnTo>
                  <a:lnTo>
                    <a:pt x="6474" y="805457"/>
                  </a:lnTo>
                  <a:lnTo>
                    <a:pt x="14408" y="852152"/>
                  </a:lnTo>
                  <a:lnTo>
                    <a:pt x="25333" y="897759"/>
                  </a:lnTo>
                  <a:lnTo>
                    <a:pt x="39144" y="942170"/>
                  </a:lnTo>
                  <a:lnTo>
                    <a:pt x="55733" y="985280"/>
                  </a:lnTo>
                  <a:lnTo>
                    <a:pt x="74997" y="1026985"/>
                  </a:lnTo>
                  <a:lnTo>
                    <a:pt x="96829" y="1067177"/>
                  </a:lnTo>
                  <a:lnTo>
                    <a:pt x="121123" y="1105752"/>
                  </a:lnTo>
                  <a:lnTo>
                    <a:pt x="147774" y="1142603"/>
                  </a:lnTo>
                  <a:lnTo>
                    <a:pt x="176677" y="1177626"/>
                  </a:lnTo>
                  <a:lnTo>
                    <a:pt x="207725" y="1210714"/>
                  </a:lnTo>
                  <a:lnTo>
                    <a:pt x="240813" y="1241762"/>
                  </a:lnTo>
                  <a:lnTo>
                    <a:pt x="275836" y="1270665"/>
                  </a:lnTo>
                  <a:lnTo>
                    <a:pt x="312687" y="1297316"/>
                  </a:lnTo>
                  <a:lnTo>
                    <a:pt x="351262" y="1321610"/>
                  </a:lnTo>
                  <a:lnTo>
                    <a:pt x="391454" y="1343442"/>
                  </a:lnTo>
                  <a:lnTo>
                    <a:pt x="433158" y="1362706"/>
                  </a:lnTo>
                  <a:lnTo>
                    <a:pt x="476269" y="1379295"/>
                  </a:lnTo>
                  <a:lnTo>
                    <a:pt x="520680" y="1393106"/>
                  </a:lnTo>
                  <a:lnTo>
                    <a:pt x="566286" y="1404031"/>
                  </a:lnTo>
                  <a:lnTo>
                    <a:pt x="612981" y="1411965"/>
                  </a:lnTo>
                  <a:lnTo>
                    <a:pt x="660661" y="1416803"/>
                  </a:lnTo>
                  <a:lnTo>
                    <a:pt x="709218" y="1418440"/>
                  </a:lnTo>
                  <a:lnTo>
                    <a:pt x="3096971" y="1418440"/>
                  </a:lnTo>
                  <a:lnTo>
                    <a:pt x="3145528" y="1416803"/>
                  </a:lnTo>
                  <a:lnTo>
                    <a:pt x="3193208" y="1411965"/>
                  </a:lnTo>
                  <a:lnTo>
                    <a:pt x="3239903" y="1404031"/>
                  </a:lnTo>
                  <a:lnTo>
                    <a:pt x="3285509" y="1393106"/>
                  </a:lnTo>
                  <a:lnTo>
                    <a:pt x="3329920" y="1379295"/>
                  </a:lnTo>
                  <a:lnTo>
                    <a:pt x="3373031" y="1362706"/>
                  </a:lnTo>
                  <a:lnTo>
                    <a:pt x="3414735" y="1343442"/>
                  </a:lnTo>
                  <a:lnTo>
                    <a:pt x="3454927" y="1321610"/>
                  </a:lnTo>
                  <a:lnTo>
                    <a:pt x="3493502" y="1297316"/>
                  </a:lnTo>
                  <a:lnTo>
                    <a:pt x="3530353" y="1270665"/>
                  </a:lnTo>
                  <a:lnTo>
                    <a:pt x="3565376" y="1241762"/>
                  </a:lnTo>
                  <a:lnTo>
                    <a:pt x="3598464" y="1210714"/>
                  </a:lnTo>
                  <a:lnTo>
                    <a:pt x="3629512" y="1177626"/>
                  </a:lnTo>
                  <a:lnTo>
                    <a:pt x="3658415" y="1142603"/>
                  </a:lnTo>
                  <a:lnTo>
                    <a:pt x="3685066" y="1105752"/>
                  </a:lnTo>
                  <a:lnTo>
                    <a:pt x="3709360" y="1067177"/>
                  </a:lnTo>
                  <a:lnTo>
                    <a:pt x="3731192" y="1026985"/>
                  </a:lnTo>
                  <a:lnTo>
                    <a:pt x="3750456" y="985280"/>
                  </a:lnTo>
                  <a:lnTo>
                    <a:pt x="3767045" y="942170"/>
                  </a:lnTo>
                  <a:lnTo>
                    <a:pt x="3780856" y="897759"/>
                  </a:lnTo>
                  <a:lnTo>
                    <a:pt x="3791781" y="852152"/>
                  </a:lnTo>
                  <a:lnTo>
                    <a:pt x="3799715" y="805457"/>
                  </a:lnTo>
                  <a:lnTo>
                    <a:pt x="3804553" y="757777"/>
                  </a:lnTo>
                  <a:lnTo>
                    <a:pt x="3806190" y="709220"/>
                  </a:lnTo>
                  <a:lnTo>
                    <a:pt x="3804553" y="660662"/>
                  </a:lnTo>
                  <a:lnTo>
                    <a:pt x="3799715" y="612983"/>
                  </a:lnTo>
                  <a:lnTo>
                    <a:pt x="3791781" y="566287"/>
                  </a:lnTo>
                  <a:lnTo>
                    <a:pt x="3780856" y="520681"/>
                  </a:lnTo>
                  <a:lnTo>
                    <a:pt x="3767045" y="476270"/>
                  </a:lnTo>
                  <a:lnTo>
                    <a:pt x="3750456" y="433159"/>
                  </a:lnTo>
                  <a:lnTo>
                    <a:pt x="3731192" y="391455"/>
                  </a:lnTo>
                  <a:lnTo>
                    <a:pt x="3709360" y="351263"/>
                  </a:lnTo>
                  <a:lnTo>
                    <a:pt x="3685066" y="312688"/>
                  </a:lnTo>
                  <a:lnTo>
                    <a:pt x="3658415" y="275837"/>
                  </a:lnTo>
                  <a:lnTo>
                    <a:pt x="3629512" y="240814"/>
                  </a:lnTo>
                  <a:lnTo>
                    <a:pt x="3598464" y="207725"/>
                  </a:lnTo>
                  <a:lnTo>
                    <a:pt x="3565376" y="176677"/>
                  </a:lnTo>
                  <a:lnTo>
                    <a:pt x="3530353" y="147775"/>
                  </a:lnTo>
                  <a:lnTo>
                    <a:pt x="3493502" y="121123"/>
                  </a:lnTo>
                  <a:lnTo>
                    <a:pt x="3454927" y="96829"/>
                  </a:lnTo>
                  <a:lnTo>
                    <a:pt x="3414735" y="74997"/>
                  </a:lnTo>
                  <a:lnTo>
                    <a:pt x="3373031" y="55734"/>
                  </a:lnTo>
                  <a:lnTo>
                    <a:pt x="3329920" y="39144"/>
                  </a:lnTo>
                  <a:lnTo>
                    <a:pt x="3285509" y="25334"/>
                  </a:lnTo>
                  <a:lnTo>
                    <a:pt x="3239903" y="14408"/>
                  </a:lnTo>
                  <a:lnTo>
                    <a:pt x="3193208" y="6474"/>
                  </a:lnTo>
                  <a:lnTo>
                    <a:pt x="3145528" y="1636"/>
                  </a:lnTo>
                  <a:lnTo>
                    <a:pt x="3096971" y="0"/>
                  </a:lnTo>
                  <a:close/>
                </a:path>
              </a:pathLst>
            </a:custGeom>
            <a:solidFill>
              <a:srgbClr val="EB1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2519" y="1883664"/>
              <a:ext cx="3922776" cy="153619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893887" y="2171700"/>
            <a:ext cx="2308860" cy="85153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 marR="5080" algn="ctr">
              <a:lnSpc>
                <a:spcPct val="85500"/>
              </a:lnSpc>
              <a:spcBef>
                <a:spcPts val="445"/>
              </a:spcBef>
            </a:pPr>
            <a:r>
              <a:rPr sz="2000" b="1" spc="-254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000" b="1" spc="-26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2000" b="1" spc="-680" dirty="0">
                <a:solidFill>
                  <a:srgbClr val="FFFFFF"/>
                </a:solidFill>
                <a:latin typeface="Tahoma"/>
                <a:cs typeface="Tahoma"/>
              </a:rPr>
              <a:t>%</a:t>
            </a:r>
            <a:r>
              <a:rPr sz="2000" b="1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409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b="1" spc="-2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000" b="1" spc="-1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b="1" spc="-1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b="1" spc="-1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b="1" spc="-14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000" b="1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-2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000" b="1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-2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b="1" spc="-1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b="1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114" dirty="0">
                <a:solidFill>
                  <a:srgbClr val="FFFFFF"/>
                </a:solidFill>
                <a:latin typeface="Tahoma"/>
                <a:cs typeface="Tahoma"/>
              </a:rPr>
              <a:t>in  </a:t>
            </a:r>
            <a:r>
              <a:rPr sz="2000" b="1" spc="-1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b="1" spc="-1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b="1" spc="-1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b="1" spc="-16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b="1" spc="-180" dirty="0">
                <a:solidFill>
                  <a:srgbClr val="FFFFFF"/>
                </a:solidFill>
                <a:latin typeface="Tahoma"/>
                <a:cs typeface="Tahoma"/>
              </a:rPr>
              <a:t>uc</a:t>
            </a:r>
            <a:r>
              <a:rPr sz="2000" b="1" spc="-1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b="1" spc="-1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b="1" spc="-1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b="1" spc="-1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b="1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17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b="1" spc="-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b="1" spc="-160" dirty="0">
                <a:solidFill>
                  <a:srgbClr val="FFFFFF"/>
                </a:solidFill>
                <a:latin typeface="Tahoma"/>
                <a:cs typeface="Tahoma"/>
              </a:rPr>
              <a:t>pe</a:t>
            </a:r>
            <a:r>
              <a:rPr sz="2000" b="1" spc="-6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b="1" spc="-1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b="1" spc="-1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b="1" spc="-110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2000" b="1" spc="-170" dirty="0">
                <a:solidFill>
                  <a:srgbClr val="FFFFFF"/>
                </a:solidFill>
                <a:latin typeface="Tahoma"/>
                <a:cs typeface="Tahoma"/>
              </a:rPr>
              <a:t>Performance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7741" y="384555"/>
            <a:ext cx="61645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Pe</a:t>
            </a:r>
            <a:r>
              <a:rPr spc="-175" dirty="0"/>
              <a:t>r</a:t>
            </a:r>
            <a:r>
              <a:rPr spc="-260" dirty="0"/>
              <a:t>f</a:t>
            </a:r>
            <a:r>
              <a:rPr spc="-180" dirty="0"/>
              <a:t>o</a:t>
            </a:r>
            <a:r>
              <a:rPr spc="-204" dirty="0"/>
              <a:t>r</a:t>
            </a:r>
            <a:r>
              <a:rPr spc="-290" dirty="0"/>
              <a:t>m</a:t>
            </a:r>
            <a:r>
              <a:rPr spc="-254" dirty="0"/>
              <a:t>a</a:t>
            </a:r>
            <a:r>
              <a:rPr spc="-235" dirty="0"/>
              <a:t>n</a:t>
            </a:r>
            <a:r>
              <a:rPr spc="-245" dirty="0"/>
              <a:t>ce</a:t>
            </a:r>
            <a:r>
              <a:rPr spc="-180" dirty="0"/>
              <a:t> </a:t>
            </a:r>
            <a:r>
              <a:rPr spc="-220" dirty="0"/>
              <a:t>&amp;</a:t>
            </a:r>
            <a:r>
              <a:rPr spc="-195" dirty="0"/>
              <a:t> </a:t>
            </a:r>
            <a:r>
              <a:rPr spc="-360" dirty="0"/>
              <a:t>R</a:t>
            </a:r>
            <a:r>
              <a:rPr spc="-155" dirty="0"/>
              <a:t>el</a:t>
            </a:r>
            <a:r>
              <a:rPr spc="-125" dirty="0"/>
              <a:t>i</a:t>
            </a:r>
            <a:r>
              <a:rPr spc="-254" dirty="0"/>
              <a:t>a</a:t>
            </a:r>
            <a:r>
              <a:rPr spc="-225" dirty="0"/>
              <a:t>b</a:t>
            </a:r>
            <a:r>
              <a:rPr spc="-125" dirty="0"/>
              <a:t>i</a:t>
            </a:r>
            <a:r>
              <a:rPr spc="-75" dirty="0"/>
              <a:t>l</a:t>
            </a:r>
            <a:r>
              <a:rPr spc="-125" dirty="0"/>
              <a:t>i</a:t>
            </a:r>
            <a:r>
              <a:rPr spc="-260" dirty="0"/>
              <a:t>t</a:t>
            </a:r>
            <a:r>
              <a:rPr spc="-250" dirty="0"/>
              <a:t>y</a:t>
            </a:r>
            <a:r>
              <a:rPr spc="-175" dirty="0"/>
              <a:t> </a:t>
            </a:r>
            <a:r>
              <a:rPr spc="-190" dirty="0"/>
              <a:t>–</a:t>
            </a:r>
            <a:r>
              <a:rPr spc="-180" dirty="0"/>
              <a:t> </a:t>
            </a:r>
            <a:r>
              <a:rPr spc="-300" dirty="0"/>
              <a:t>2</a:t>
            </a:r>
            <a:r>
              <a:rPr spc="-295" dirty="0"/>
              <a:t>0</a:t>
            </a:r>
            <a:r>
              <a:rPr spc="-595" dirty="0"/>
              <a:t>2</a:t>
            </a:r>
            <a:r>
              <a:rPr spc="-590" dirty="0"/>
              <a:t>1</a:t>
            </a:r>
            <a:r>
              <a:rPr spc="-185" dirty="0"/>
              <a:t> </a:t>
            </a:r>
            <a:r>
              <a:rPr spc="-360" dirty="0"/>
              <a:t>R</a:t>
            </a:r>
            <a:r>
              <a:rPr spc="-229" dirty="0"/>
              <a:t>e</a:t>
            </a:r>
            <a:r>
              <a:rPr spc="-300" dirty="0"/>
              <a:t>s</a:t>
            </a:r>
            <a:r>
              <a:rPr spc="-250" dirty="0"/>
              <a:t>u</a:t>
            </a:r>
            <a:r>
              <a:rPr spc="-75" dirty="0"/>
              <a:t>l</a:t>
            </a:r>
            <a:r>
              <a:rPr spc="-260" dirty="0"/>
              <a:t>t</a:t>
            </a:r>
            <a:r>
              <a:rPr spc="-295" dirty="0"/>
              <a:t>s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7205471" y="1883664"/>
            <a:ext cx="3923029" cy="1536700"/>
            <a:chOff x="7205471" y="1883664"/>
            <a:chExt cx="3923029" cy="153670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11567" y="1889760"/>
              <a:ext cx="3910583" cy="15240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237729" y="1915740"/>
              <a:ext cx="3806190" cy="1418590"/>
            </a:xfrm>
            <a:custGeom>
              <a:avLst/>
              <a:gdLst/>
              <a:ahLst/>
              <a:cxnLst/>
              <a:rect l="l" t="t" r="r" b="b"/>
              <a:pathLst>
                <a:path w="3806190" h="1418589">
                  <a:moveTo>
                    <a:pt x="3096969" y="0"/>
                  </a:moveTo>
                  <a:lnTo>
                    <a:pt x="709218" y="0"/>
                  </a:lnTo>
                  <a:lnTo>
                    <a:pt x="660661" y="1636"/>
                  </a:lnTo>
                  <a:lnTo>
                    <a:pt x="612981" y="6474"/>
                  </a:lnTo>
                  <a:lnTo>
                    <a:pt x="566286" y="14408"/>
                  </a:lnTo>
                  <a:lnTo>
                    <a:pt x="520680" y="25334"/>
                  </a:lnTo>
                  <a:lnTo>
                    <a:pt x="476269" y="39144"/>
                  </a:lnTo>
                  <a:lnTo>
                    <a:pt x="433158" y="55734"/>
                  </a:lnTo>
                  <a:lnTo>
                    <a:pt x="391454" y="74997"/>
                  </a:lnTo>
                  <a:lnTo>
                    <a:pt x="351262" y="96829"/>
                  </a:lnTo>
                  <a:lnTo>
                    <a:pt x="312687" y="121123"/>
                  </a:lnTo>
                  <a:lnTo>
                    <a:pt x="275836" y="147775"/>
                  </a:lnTo>
                  <a:lnTo>
                    <a:pt x="240813" y="176677"/>
                  </a:lnTo>
                  <a:lnTo>
                    <a:pt x="207725" y="207725"/>
                  </a:lnTo>
                  <a:lnTo>
                    <a:pt x="176677" y="240814"/>
                  </a:lnTo>
                  <a:lnTo>
                    <a:pt x="147774" y="275837"/>
                  </a:lnTo>
                  <a:lnTo>
                    <a:pt x="121123" y="312688"/>
                  </a:lnTo>
                  <a:lnTo>
                    <a:pt x="96829" y="351263"/>
                  </a:lnTo>
                  <a:lnTo>
                    <a:pt x="74997" y="391455"/>
                  </a:lnTo>
                  <a:lnTo>
                    <a:pt x="55733" y="433159"/>
                  </a:lnTo>
                  <a:lnTo>
                    <a:pt x="39144" y="476270"/>
                  </a:lnTo>
                  <a:lnTo>
                    <a:pt x="25333" y="520681"/>
                  </a:lnTo>
                  <a:lnTo>
                    <a:pt x="14408" y="566287"/>
                  </a:lnTo>
                  <a:lnTo>
                    <a:pt x="6474" y="612983"/>
                  </a:lnTo>
                  <a:lnTo>
                    <a:pt x="1636" y="660662"/>
                  </a:lnTo>
                  <a:lnTo>
                    <a:pt x="0" y="709220"/>
                  </a:lnTo>
                  <a:lnTo>
                    <a:pt x="1636" y="757777"/>
                  </a:lnTo>
                  <a:lnTo>
                    <a:pt x="6474" y="805457"/>
                  </a:lnTo>
                  <a:lnTo>
                    <a:pt x="14408" y="852152"/>
                  </a:lnTo>
                  <a:lnTo>
                    <a:pt x="25333" y="897759"/>
                  </a:lnTo>
                  <a:lnTo>
                    <a:pt x="39144" y="942170"/>
                  </a:lnTo>
                  <a:lnTo>
                    <a:pt x="55733" y="985280"/>
                  </a:lnTo>
                  <a:lnTo>
                    <a:pt x="74997" y="1026985"/>
                  </a:lnTo>
                  <a:lnTo>
                    <a:pt x="96829" y="1067177"/>
                  </a:lnTo>
                  <a:lnTo>
                    <a:pt x="121123" y="1105752"/>
                  </a:lnTo>
                  <a:lnTo>
                    <a:pt x="147774" y="1142603"/>
                  </a:lnTo>
                  <a:lnTo>
                    <a:pt x="176677" y="1177626"/>
                  </a:lnTo>
                  <a:lnTo>
                    <a:pt x="207725" y="1210714"/>
                  </a:lnTo>
                  <a:lnTo>
                    <a:pt x="240813" y="1241762"/>
                  </a:lnTo>
                  <a:lnTo>
                    <a:pt x="275836" y="1270665"/>
                  </a:lnTo>
                  <a:lnTo>
                    <a:pt x="312687" y="1297316"/>
                  </a:lnTo>
                  <a:lnTo>
                    <a:pt x="351262" y="1321610"/>
                  </a:lnTo>
                  <a:lnTo>
                    <a:pt x="391454" y="1343442"/>
                  </a:lnTo>
                  <a:lnTo>
                    <a:pt x="433158" y="1362706"/>
                  </a:lnTo>
                  <a:lnTo>
                    <a:pt x="476269" y="1379295"/>
                  </a:lnTo>
                  <a:lnTo>
                    <a:pt x="520680" y="1393106"/>
                  </a:lnTo>
                  <a:lnTo>
                    <a:pt x="566286" y="1404031"/>
                  </a:lnTo>
                  <a:lnTo>
                    <a:pt x="612981" y="1411965"/>
                  </a:lnTo>
                  <a:lnTo>
                    <a:pt x="660661" y="1416803"/>
                  </a:lnTo>
                  <a:lnTo>
                    <a:pt x="709218" y="1418440"/>
                  </a:lnTo>
                  <a:lnTo>
                    <a:pt x="3096969" y="1418440"/>
                  </a:lnTo>
                  <a:lnTo>
                    <a:pt x="3145527" y="1416803"/>
                  </a:lnTo>
                  <a:lnTo>
                    <a:pt x="3193206" y="1411965"/>
                  </a:lnTo>
                  <a:lnTo>
                    <a:pt x="3239902" y="1404031"/>
                  </a:lnTo>
                  <a:lnTo>
                    <a:pt x="3285508" y="1393106"/>
                  </a:lnTo>
                  <a:lnTo>
                    <a:pt x="3329919" y="1379295"/>
                  </a:lnTo>
                  <a:lnTo>
                    <a:pt x="3373030" y="1362706"/>
                  </a:lnTo>
                  <a:lnTo>
                    <a:pt x="3414734" y="1343442"/>
                  </a:lnTo>
                  <a:lnTo>
                    <a:pt x="3454926" y="1321610"/>
                  </a:lnTo>
                  <a:lnTo>
                    <a:pt x="3493501" y="1297316"/>
                  </a:lnTo>
                  <a:lnTo>
                    <a:pt x="3530352" y="1270665"/>
                  </a:lnTo>
                  <a:lnTo>
                    <a:pt x="3565375" y="1241762"/>
                  </a:lnTo>
                  <a:lnTo>
                    <a:pt x="3598464" y="1210714"/>
                  </a:lnTo>
                  <a:lnTo>
                    <a:pt x="3629512" y="1177626"/>
                  </a:lnTo>
                  <a:lnTo>
                    <a:pt x="3658414" y="1142603"/>
                  </a:lnTo>
                  <a:lnTo>
                    <a:pt x="3685066" y="1105752"/>
                  </a:lnTo>
                  <a:lnTo>
                    <a:pt x="3709360" y="1067177"/>
                  </a:lnTo>
                  <a:lnTo>
                    <a:pt x="3731192" y="1026985"/>
                  </a:lnTo>
                  <a:lnTo>
                    <a:pt x="3750455" y="985280"/>
                  </a:lnTo>
                  <a:lnTo>
                    <a:pt x="3767045" y="942170"/>
                  </a:lnTo>
                  <a:lnTo>
                    <a:pt x="3780855" y="897759"/>
                  </a:lnTo>
                  <a:lnTo>
                    <a:pt x="3791781" y="852152"/>
                  </a:lnTo>
                  <a:lnTo>
                    <a:pt x="3799715" y="805457"/>
                  </a:lnTo>
                  <a:lnTo>
                    <a:pt x="3804553" y="757777"/>
                  </a:lnTo>
                  <a:lnTo>
                    <a:pt x="3806190" y="709220"/>
                  </a:lnTo>
                  <a:lnTo>
                    <a:pt x="3804553" y="660662"/>
                  </a:lnTo>
                  <a:lnTo>
                    <a:pt x="3799715" y="612983"/>
                  </a:lnTo>
                  <a:lnTo>
                    <a:pt x="3791781" y="566287"/>
                  </a:lnTo>
                  <a:lnTo>
                    <a:pt x="3780855" y="520681"/>
                  </a:lnTo>
                  <a:lnTo>
                    <a:pt x="3767045" y="476270"/>
                  </a:lnTo>
                  <a:lnTo>
                    <a:pt x="3750455" y="433159"/>
                  </a:lnTo>
                  <a:lnTo>
                    <a:pt x="3731192" y="391455"/>
                  </a:lnTo>
                  <a:lnTo>
                    <a:pt x="3709360" y="351263"/>
                  </a:lnTo>
                  <a:lnTo>
                    <a:pt x="3685066" y="312688"/>
                  </a:lnTo>
                  <a:lnTo>
                    <a:pt x="3658414" y="275837"/>
                  </a:lnTo>
                  <a:lnTo>
                    <a:pt x="3629512" y="240814"/>
                  </a:lnTo>
                  <a:lnTo>
                    <a:pt x="3598464" y="207725"/>
                  </a:lnTo>
                  <a:lnTo>
                    <a:pt x="3565375" y="176677"/>
                  </a:lnTo>
                  <a:lnTo>
                    <a:pt x="3530352" y="147775"/>
                  </a:lnTo>
                  <a:lnTo>
                    <a:pt x="3493501" y="121123"/>
                  </a:lnTo>
                  <a:lnTo>
                    <a:pt x="3454926" y="96829"/>
                  </a:lnTo>
                  <a:lnTo>
                    <a:pt x="3414734" y="74997"/>
                  </a:lnTo>
                  <a:lnTo>
                    <a:pt x="3373030" y="55734"/>
                  </a:lnTo>
                  <a:lnTo>
                    <a:pt x="3329919" y="39144"/>
                  </a:lnTo>
                  <a:lnTo>
                    <a:pt x="3285508" y="25334"/>
                  </a:lnTo>
                  <a:lnTo>
                    <a:pt x="3239902" y="14408"/>
                  </a:lnTo>
                  <a:lnTo>
                    <a:pt x="3193206" y="6474"/>
                  </a:lnTo>
                  <a:lnTo>
                    <a:pt x="3145527" y="1636"/>
                  </a:lnTo>
                  <a:lnTo>
                    <a:pt x="3096969" y="0"/>
                  </a:lnTo>
                  <a:close/>
                </a:path>
              </a:pathLst>
            </a:custGeom>
            <a:solidFill>
              <a:srgbClr val="EB1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05471" y="1883664"/>
              <a:ext cx="3922776" cy="153619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766843" y="2302764"/>
            <a:ext cx="2747645" cy="58356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535305" marR="5080" indent="-523240">
              <a:lnSpc>
                <a:spcPts val="1989"/>
              </a:lnSpc>
              <a:spcBef>
                <a:spcPts val="505"/>
              </a:spcBef>
            </a:pPr>
            <a:r>
              <a:rPr sz="2000" b="1" spc="-37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2000" b="1" spc="-37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2000" b="1" spc="-680" dirty="0">
                <a:solidFill>
                  <a:srgbClr val="FFFFFF"/>
                </a:solidFill>
                <a:latin typeface="Tahoma"/>
                <a:cs typeface="Tahoma"/>
              </a:rPr>
              <a:t>%</a:t>
            </a:r>
            <a:r>
              <a:rPr sz="2000" b="1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210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2000" b="1" spc="-16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b="1" spc="-180" dirty="0">
                <a:solidFill>
                  <a:srgbClr val="FFFFFF"/>
                </a:solidFill>
                <a:latin typeface="Tahoma"/>
                <a:cs typeface="Tahoma"/>
              </a:rPr>
              <a:t>uc</a:t>
            </a:r>
            <a:r>
              <a:rPr sz="2000" b="1" spc="-1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b="1" spc="-1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b="1" spc="-1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b="1" spc="-1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b="1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1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b="1" spc="-1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b="1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1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b="1" spc="-16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b="1" spc="-1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b="1" spc="-15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000" b="1" spc="-1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-155" dirty="0">
                <a:solidFill>
                  <a:srgbClr val="FFFFFF"/>
                </a:solidFill>
                <a:latin typeface="Tahoma"/>
                <a:cs typeface="Tahoma"/>
              </a:rPr>
              <a:t>-  </a:t>
            </a:r>
            <a:r>
              <a:rPr sz="2000" b="1" spc="-1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b="1" spc="-2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b="1" spc="-17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b="1" spc="-19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2000" b="1" spc="-1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b="1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13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000" b="1" spc="-1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b="1" spc="-9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b="1" spc="-6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b="1" spc="-17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b="1" spc="-1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b="1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-2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313176" y="4468367"/>
            <a:ext cx="5605780" cy="859790"/>
            <a:chOff x="3313176" y="4468367"/>
            <a:chExt cx="5605780" cy="85979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19272" y="4474463"/>
              <a:ext cx="5593080" cy="84734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343275" y="4499302"/>
              <a:ext cx="5491480" cy="742950"/>
            </a:xfrm>
            <a:custGeom>
              <a:avLst/>
              <a:gdLst/>
              <a:ahLst/>
              <a:cxnLst/>
              <a:rect l="l" t="t" r="r" b="b"/>
              <a:pathLst>
                <a:path w="5491480" h="742950">
                  <a:moveTo>
                    <a:pt x="5119692" y="0"/>
                  </a:moveTo>
                  <a:lnTo>
                    <a:pt x="371476" y="0"/>
                  </a:lnTo>
                  <a:lnTo>
                    <a:pt x="324879" y="2894"/>
                  </a:lnTo>
                  <a:lnTo>
                    <a:pt x="280009" y="11345"/>
                  </a:lnTo>
                  <a:lnTo>
                    <a:pt x="237214" y="25004"/>
                  </a:lnTo>
                  <a:lnTo>
                    <a:pt x="196843" y="43524"/>
                  </a:lnTo>
                  <a:lnTo>
                    <a:pt x="159243" y="66556"/>
                  </a:lnTo>
                  <a:lnTo>
                    <a:pt x="124764" y="93752"/>
                  </a:lnTo>
                  <a:lnTo>
                    <a:pt x="93752" y="124764"/>
                  </a:lnTo>
                  <a:lnTo>
                    <a:pt x="66556" y="159244"/>
                  </a:lnTo>
                  <a:lnTo>
                    <a:pt x="43524" y="196844"/>
                  </a:lnTo>
                  <a:lnTo>
                    <a:pt x="25004" y="237216"/>
                  </a:lnTo>
                  <a:lnTo>
                    <a:pt x="11345" y="280011"/>
                  </a:lnTo>
                  <a:lnTo>
                    <a:pt x="2894" y="324881"/>
                  </a:lnTo>
                  <a:lnTo>
                    <a:pt x="0" y="371472"/>
                  </a:lnTo>
                  <a:lnTo>
                    <a:pt x="2894" y="418069"/>
                  </a:lnTo>
                  <a:lnTo>
                    <a:pt x="11345" y="462939"/>
                  </a:lnTo>
                  <a:lnTo>
                    <a:pt x="25004" y="505734"/>
                  </a:lnTo>
                  <a:lnTo>
                    <a:pt x="43524" y="546105"/>
                  </a:lnTo>
                  <a:lnTo>
                    <a:pt x="66556" y="583705"/>
                  </a:lnTo>
                  <a:lnTo>
                    <a:pt x="93752" y="618185"/>
                  </a:lnTo>
                  <a:lnTo>
                    <a:pt x="124764" y="649197"/>
                  </a:lnTo>
                  <a:lnTo>
                    <a:pt x="159243" y="676393"/>
                  </a:lnTo>
                  <a:lnTo>
                    <a:pt x="196843" y="699425"/>
                  </a:lnTo>
                  <a:lnTo>
                    <a:pt x="237214" y="717945"/>
                  </a:lnTo>
                  <a:lnTo>
                    <a:pt x="280009" y="731604"/>
                  </a:lnTo>
                  <a:lnTo>
                    <a:pt x="324879" y="740055"/>
                  </a:lnTo>
                  <a:lnTo>
                    <a:pt x="371476" y="742950"/>
                  </a:lnTo>
                  <a:lnTo>
                    <a:pt x="5119686" y="742956"/>
                  </a:lnTo>
                  <a:lnTo>
                    <a:pt x="5166283" y="740062"/>
                  </a:lnTo>
                  <a:lnTo>
                    <a:pt x="5211153" y="731611"/>
                  </a:lnTo>
                  <a:lnTo>
                    <a:pt x="5253948" y="717951"/>
                  </a:lnTo>
                  <a:lnTo>
                    <a:pt x="5294319" y="699431"/>
                  </a:lnTo>
                  <a:lnTo>
                    <a:pt x="5331918" y="676399"/>
                  </a:lnTo>
                  <a:lnTo>
                    <a:pt x="5366398" y="649203"/>
                  </a:lnTo>
                  <a:lnTo>
                    <a:pt x="5397410" y="618191"/>
                  </a:lnTo>
                  <a:lnTo>
                    <a:pt x="5424606" y="583711"/>
                  </a:lnTo>
                  <a:lnTo>
                    <a:pt x="5447638" y="546112"/>
                  </a:lnTo>
                  <a:lnTo>
                    <a:pt x="5466157" y="505740"/>
                  </a:lnTo>
                  <a:lnTo>
                    <a:pt x="5479817" y="462946"/>
                  </a:lnTo>
                  <a:lnTo>
                    <a:pt x="5488268" y="418076"/>
                  </a:lnTo>
                  <a:lnTo>
                    <a:pt x="5491168" y="371478"/>
                  </a:lnTo>
                  <a:lnTo>
                    <a:pt x="5488274" y="324881"/>
                  </a:lnTo>
                  <a:lnTo>
                    <a:pt x="5479823" y="280011"/>
                  </a:lnTo>
                  <a:lnTo>
                    <a:pt x="5466164" y="237216"/>
                  </a:lnTo>
                  <a:lnTo>
                    <a:pt x="5447644" y="196844"/>
                  </a:lnTo>
                  <a:lnTo>
                    <a:pt x="5424612" y="159244"/>
                  </a:lnTo>
                  <a:lnTo>
                    <a:pt x="5397416" y="124764"/>
                  </a:lnTo>
                  <a:lnTo>
                    <a:pt x="5366404" y="93752"/>
                  </a:lnTo>
                  <a:lnTo>
                    <a:pt x="5331925" y="66556"/>
                  </a:lnTo>
                  <a:lnTo>
                    <a:pt x="5294325" y="43524"/>
                  </a:lnTo>
                  <a:lnTo>
                    <a:pt x="5253954" y="25004"/>
                  </a:lnTo>
                  <a:lnTo>
                    <a:pt x="5211159" y="11345"/>
                  </a:lnTo>
                  <a:lnTo>
                    <a:pt x="5166289" y="2894"/>
                  </a:lnTo>
                  <a:lnTo>
                    <a:pt x="5119692" y="0"/>
                  </a:lnTo>
                  <a:close/>
                </a:path>
              </a:pathLst>
            </a:custGeom>
            <a:solidFill>
              <a:srgbClr val="EB1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13176" y="4468367"/>
              <a:ext cx="5605272" cy="85953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017293" y="4677155"/>
            <a:ext cx="21424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b="1" spc="-1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b="1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15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b="1" spc="-1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b="1" spc="-1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b="1" spc="-21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2000" b="1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-1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b="1" spc="-1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b="1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2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b="1" spc="-1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000" b="1" spc="-180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2000" b="1" spc="-21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000" b="1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-2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70" dirty="0"/>
              <a:t>©2022</a:t>
            </a:r>
            <a:r>
              <a:rPr spc="-65" dirty="0"/>
              <a:t> </a:t>
            </a:r>
            <a:r>
              <a:rPr spc="-35" dirty="0"/>
              <a:t>Adobe.</a:t>
            </a:r>
            <a:r>
              <a:rPr spc="-60" dirty="0"/>
              <a:t> </a:t>
            </a:r>
            <a:r>
              <a:rPr dirty="0"/>
              <a:t>All</a:t>
            </a:r>
            <a:r>
              <a:rPr spc="-70" dirty="0"/>
              <a:t> </a:t>
            </a:r>
            <a:r>
              <a:rPr spc="-40" dirty="0"/>
              <a:t>Rights</a:t>
            </a:r>
            <a:r>
              <a:rPr spc="-60" dirty="0"/>
              <a:t> </a:t>
            </a:r>
            <a:r>
              <a:rPr spc="-50" dirty="0"/>
              <a:t>Reserved.</a:t>
            </a:r>
            <a:r>
              <a:rPr spc="-65" dirty="0"/>
              <a:t> </a:t>
            </a:r>
            <a:r>
              <a:rPr spc="-20" dirty="0"/>
              <a:t>Adobe</a:t>
            </a:r>
            <a:r>
              <a:rPr spc="-60" dirty="0"/>
              <a:t> </a:t>
            </a:r>
            <a:r>
              <a:rPr spc="-35" dirty="0"/>
              <a:t>Confidential.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54430"/>
            <a:ext cx="12188825" cy="4880610"/>
            <a:chOff x="0" y="1154430"/>
            <a:chExt cx="12188825" cy="4880610"/>
          </a:xfrm>
        </p:grpSpPr>
        <p:sp>
          <p:nvSpPr>
            <p:cNvPr id="3" name="object 3"/>
            <p:cNvSpPr/>
            <p:nvPr/>
          </p:nvSpPr>
          <p:spPr>
            <a:xfrm>
              <a:off x="0" y="1154430"/>
              <a:ext cx="12188825" cy="4880610"/>
            </a:xfrm>
            <a:custGeom>
              <a:avLst/>
              <a:gdLst/>
              <a:ahLst/>
              <a:cxnLst/>
              <a:rect l="l" t="t" r="r" b="b"/>
              <a:pathLst>
                <a:path w="12188825" h="4880610">
                  <a:moveTo>
                    <a:pt x="12188825" y="0"/>
                  </a:moveTo>
                  <a:lnTo>
                    <a:pt x="0" y="0"/>
                  </a:lnTo>
                  <a:lnTo>
                    <a:pt x="0" y="4880609"/>
                  </a:lnTo>
                  <a:lnTo>
                    <a:pt x="12188825" y="4880609"/>
                  </a:lnTo>
                  <a:lnTo>
                    <a:pt x="12188825" y="0"/>
                  </a:lnTo>
                  <a:close/>
                </a:path>
              </a:pathLst>
            </a:custGeom>
            <a:solidFill>
              <a:srgbClr val="F4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719" y="3112475"/>
              <a:ext cx="1014730" cy="633095"/>
            </a:xfrm>
            <a:custGeom>
              <a:avLst/>
              <a:gdLst/>
              <a:ahLst/>
              <a:cxnLst/>
              <a:rect l="l" t="t" r="r" b="b"/>
              <a:pathLst>
                <a:path w="1014730" h="633095">
                  <a:moveTo>
                    <a:pt x="850973" y="0"/>
                  </a:moveTo>
                  <a:lnTo>
                    <a:pt x="163152" y="0"/>
                  </a:lnTo>
                  <a:lnTo>
                    <a:pt x="130271" y="6430"/>
                  </a:lnTo>
                  <a:lnTo>
                    <a:pt x="71932" y="54057"/>
                  </a:lnTo>
                  <a:lnTo>
                    <a:pt x="47786" y="92707"/>
                  </a:lnTo>
                  <a:lnTo>
                    <a:pt x="27863" y="139552"/>
                  </a:lnTo>
                  <a:lnTo>
                    <a:pt x="12821" y="193318"/>
                  </a:lnTo>
                  <a:lnTo>
                    <a:pt x="3314" y="252733"/>
                  </a:lnTo>
                  <a:lnTo>
                    <a:pt x="0" y="316524"/>
                  </a:lnTo>
                  <a:lnTo>
                    <a:pt x="3314" y="380314"/>
                  </a:lnTo>
                  <a:lnTo>
                    <a:pt x="12821" y="439729"/>
                  </a:lnTo>
                  <a:lnTo>
                    <a:pt x="27863" y="493495"/>
                  </a:lnTo>
                  <a:lnTo>
                    <a:pt x="47786" y="540340"/>
                  </a:lnTo>
                  <a:lnTo>
                    <a:pt x="71932" y="578990"/>
                  </a:lnTo>
                  <a:lnTo>
                    <a:pt x="99645" y="608173"/>
                  </a:lnTo>
                  <a:lnTo>
                    <a:pt x="163152" y="633048"/>
                  </a:lnTo>
                  <a:lnTo>
                    <a:pt x="850973" y="633048"/>
                  </a:lnTo>
                  <a:lnTo>
                    <a:pt x="914479" y="608173"/>
                  </a:lnTo>
                  <a:lnTo>
                    <a:pt x="942193" y="578990"/>
                  </a:lnTo>
                  <a:lnTo>
                    <a:pt x="966339" y="540340"/>
                  </a:lnTo>
                  <a:lnTo>
                    <a:pt x="986261" y="493495"/>
                  </a:lnTo>
                  <a:lnTo>
                    <a:pt x="1001304" y="439729"/>
                  </a:lnTo>
                  <a:lnTo>
                    <a:pt x="1010810" y="380314"/>
                  </a:lnTo>
                  <a:lnTo>
                    <a:pt x="1014125" y="316524"/>
                  </a:lnTo>
                  <a:lnTo>
                    <a:pt x="1010810" y="252733"/>
                  </a:lnTo>
                  <a:lnTo>
                    <a:pt x="1001304" y="193318"/>
                  </a:lnTo>
                  <a:lnTo>
                    <a:pt x="986261" y="139552"/>
                  </a:lnTo>
                  <a:lnTo>
                    <a:pt x="966339" y="92707"/>
                  </a:lnTo>
                  <a:lnTo>
                    <a:pt x="942193" y="54057"/>
                  </a:lnTo>
                  <a:lnTo>
                    <a:pt x="914479" y="24874"/>
                  </a:lnTo>
                  <a:lnTo>
                    <a:pt x="850973" y="0"/>
                  </a:lnTo>
                  <a:close/>
                </a:path>
              </a:pathLst>
            </a:custGeom>
            <a:solidFill>
              <a:srgbClr val="6E6E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7741" y="384555"/>
            <a:ext cx="29737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/>
              <a:t>Bu</a:t>
            </a:r>
            <a:r>
              <a:rPr spc="-125" dirty="0"/>
              <a:t>i</a:t>
            </a:r>
            <a:r>
              <a:rPr spc="-75" dirty="0"/>
              <a:t>l</a:t>
            </a:r>
            <a:r>
              <a:rPr spc="-220" dirty="0"/>
              <a:t>d</a:t>
            </a:r>
            <a:r>
              <a:rPr spc="-180" dirty="0"/>
              <a:t> </a:t>
            </a:r>
            <a:r>
              <a:rPr spc="-210" dirty="0"/>
              <a:t>O</a:t>
            </a:r>
            <a:r>
              <a:rPr spc="-250" dirty="0"/>
              <a:t>u</a:t>
            </a:r>
            <a:r>
              <a:rPr spc="-260" dirty="0"/>
              <a:t>t</a:t>
            </a:r>
            <a:r>
              <a:rPr spc="-220" dirty="0"/>
              <a:t>p</a:t>
            </a:r>
            <a:r>
              <a:rPr spc="-250" dirty="0"/>
              <a:t>u</a:t>
            </a:r>
            <a:r>
              <a:rPr spc="-254" dirty="0"/>
              <a:t>t</a:t>
            </a:r>
            <a:r>
              <a:rPr spc="-185" dirty="0"/>
              <a:t> </a:t>
            </a:r>
            <a:r>
              <a:rPr spc="-360" dirty="0"/>
              <a:t>R</a:t>
            </a:r>
            <a:r>
              <a:rPr spc="-229" dirty="0"/>
              <a:t>e</a:t>
            </a:r>
            <a:r>
              <a:rPr spc="-250" dirty="0"/>
              <a:t>u</a:t>
            </a:r>
            <a:r>
              <a:rPr spc="-300" dirty="0"/>
              <a:t>s</a:t>
            </a:r>
            <a:r>
              <a:rPr spc="-229" dirty="0"/>
              <a:t>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5388" y="3201923"/>
            <a:ext cx="713740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94945" marR="5080" indent="-182880">
              <a:lnSpc>
                <a:spcPts val="1610"/>
              </a:lnSpc>
              <a:spcBef>
                <a:spcPts val="210"/>
              </a:spcBef>
            </a:pP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ec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io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Start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60957" y="2989384"/>
            <a:ext cx="1214755" cy="879475"/>
          </a:xfrm>
          <a:prstGeom prst="rect">
            <a:avLst/>
          </a:prstGeom>
          <a:solidFill>
            <a:srgbClr val="6E6E6F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Times New Roman"/>
              <a:cs typeface="Times New Roman"/>
            </a:endParaRPr>
          </a:p>
          <a:p>
            <a:pPr marL="198755" marR="40005" indent="-151765">
              <a:lnSpc>
                <a:spcPts val="1610"/>
              </a:lnSpc>
            </a:pP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spc="-85" dirty="0">
                <a:solidFill>
                  <a:srgbClr val="FFFFFF"/>
                </a:solidFill>
                <a:latin typeface="Tahoma"/>
                <a:cs typeface="Tahoma"/>
              </a:rPr>
              <a:t>rr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t  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18845" y="2910253"/>
            <a:ext cx="3794760" cy="1037590"/>
            <a:chOff x="1318845" y="2910253"/>
            <a:chExt cx="3794760" cy="1037590"/>
          </a:xfrm>
        </p:grpSpPr>
        <p:sp>
          <p:nvSpPr>
            <p:cNvPr id="9" name="object 9"/>
            <p:cNvSpPr/>
            <p:nvPr/>
          </p:nvSpPr>
          <p:spPr>
            <a:xfrm>
              <a:off x="1318845" y="3390898"/>
              <a:ext cx="542290" cy="76200"/>
            </a:xfrm>
            <a:custGeom>
              <a:avLst/>
              <a:gdLst/>
              <a:ahLst/>
              <a:cxnLst/>
              <a:rect l="l" t="t" r="r" b="b"/>
              <a:pathLst>
                <a:path w="542289" h="76200">
                  <a:moveTo>
                    <a:pt x="523062" y="28575"/>
                  </a:moveTo>
                  <a:lnTo>
                    <a:pt x="478612" y="28575"/>
                  </a:lnTo>
                  <a:lnTo>
                    <a:pt x="478612" y="47625"/>
                  </a:lnTo>
                  <a:lnTo>
                    <a:pt x="465912" y="47625"/>
                  </a:lnTo>
                  <a:lnTo>
                    <a:pt x="465912" y="76200"/>
                  </a:lnTo>
                  <a:lnTo>
                    <a:pt x="542112" y="38100"/>
                  </a:lnTo>
                  <a:lnTo>
                    <a:pt x="523062" y="28575"/>
                  </a:lnTo>
                  <a:close/>
                </a:path>
                <a:path w="542289" h="76200">
                  <a:moveTo>
                    <a:pt x="465912" y="28575"/>
                  </a:moveTo>
                  <a:lnTo>
                    <a:pt x="0" y="28576"/>
                  </a:lnTo>
                  <a:lnTo>
                    <a:pt x="0" y="47626"/>
                  </a:lnTo>
                  <a:lnTo>
                    <a:pt x="465912" y="47625"/>
                  </a:lnTo>
                  <a:lnTo>
                    <a:pt x="465912" y="28575"/>
                  </a:lnTo>
                  <a:close/>
                </a:path>
                <a:path w="542289" h="76200">
                  <a:moveTo>
                    <a:pt x="478612" y="28575"/>
                  </a:moveTo>
                  <a:lnTo>
                    <a:pt x="465912" y="28575"/>
                  </a:lnTo>
                  <a:lnTo>
                    <a:pt x="465912" y="47625"/>
                  </a:lnTo>
                  <a:lnTo>
                    <a:pt x="478612" y="47625"/>
                  </a:lnTo>
                  <a:lnTo>
                    <a:pt x="478612" y="28575"/>
                  </a:lnTo>
                  <a:close/>
                </a:path>
                <a:path w="542289" h="76200">
                  <a:moveTo>
                    <a:pt x="465912" y="0"/>
                  </a:moveTo>
                  <a:lnTo>
                    <a:pt x="465912" y="28575"/>
                  </a:lnTo>
                  <a:lnTo>
                    <a:pt x="523062" y="28575"/>
                  </a:lnTo>
                  <a:lnTo>
                    <a:pt x="465912" y="0"/>
                  </a:lnTo>
                  <a:close/>
                </a:path>
              </a:pathLst>
            </a:custGeom>
            <a:solidFill>
              <a:srgbClr val="ED3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22838" y="2910253"/>
              <a:ext cx="1490345" cy="1037590"/>
            </a:xfrm>
            <a:custGeom>
              <a:avLst/>
              <a:gdLst/>
              <a:ahLst/>
              <a:cxnLst/>
              <a:rect l="l" t="t" r="r" b="b"/>
              <a:pathLst>
                <a:path w="1490345" h="1037589">
                  <a:moveTo>
                    <a:pt x="745148" y="0"/>
                  </a:moveTo>
                  <a:lnTo>
                    <a:pt x="0" y="518745"/>
                  </a:lnTo>
                  <a:lnTo>
                    <a:pt x="745148" y="1037490"/>
                  </a:lnTo>
                  <a:lnTo>
                    <a:pt x="1490296" y="518745"/>
                  </a:lnTo>
                  <a:lnTo>
                    <a:pt x="745148" y="0"/>
                  </a:lnTo>
                  <a:close/>
                </a:path>
              </a:pathLst>
            </a:custGeom>
            <a:solidFill>
              <a:srgbClr val="6E6E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040168" y="3095244"/>
            <a:ext cx="655320" cy="6597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algn="ctr">
              <a:lnSpc>
                <a:spcPct val="98600"/>
              </a:lnSpc>
              <a:spcBef>
                <a:spcPts val="120"/>
              </a:spcBef>
            </a:pP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Have 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Existing 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 A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ct</a:t>
            </a:r>
            <a:r>
              <a:rPr sz="1400" spc="-114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120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75679" y="3390900"/>
            <a:ext cx="547370" cy="76200"/>
          </a:xfrm>
          <a:custGeom>
            <a:avLst/>
            <a:gdLst/>
            <a:ahLst/>
            <a:cxnLst/>
            <a:rect l="l" t="t" r="r" b="b"/>
            <a:pathLst>
              <a:path w="547370" h="76200">
                <a:moveTo>
                  <a:pt x="470959" y="47624"/>
                </a:moveTo>
                <a:lnTo>
                  <a:pt x="470959" y="76200"/>
                </a:lnTo>
                <a:lnTo>
                  <a:pt x="528109" y="47625"/>
                </a:lnTo>
                <a:lnTo>
                  <a:pt x="470959" y="47624"/>
                </a:lnTo>
                <a:close/>
              </a:path>
              <a:path w="547370" h="76200">
                <a:moveTo>
                  <a:pt x="470959" y="28574"/>
                </a:moveTo>
                <a:lnTo>
                  <a:pt x="470959" y="47624"/>
                </a:lnTo>
                <a:lnTo>
                  <a:pt x="483659" y="47625"/>
                </a:lnTo>
                <a:lnTo>
                  <a:pt x="483659" y="28575"/>
                </a:lnTo>
                <a:lnTo>
                  <a:pt x="470959" y="28574"/>
                </a:lnTo>
                <a:close/>
              </a:path>
              <a:path w="547370" h="76200">
                <a:moveTo>
                  <a:pt x="470959" y="0"/>
                </a:moveTo>
                <a:lnTo>
                  <a:pt x="470959" y="28574"/>
                </a:lnTo>
                <a:lnTo>
                  <a:pt x="483659" y="28575"/>
                </a:lnTo>
                <a:lnTo>
                  <a:pt x="483659" y="47625"/>
                </a:lnTo>
                <a:lnTo>
                  <a:pt x="528111" y="47623"/>
                </a:lnTo>
                <a:lnTo>
                  <a:pt x="547159" y="38100"/>
                </a:lnTo>
                <a:lnTo>
                  <a:pt x="470959" y="0"/>
                </a:lnTo>
                <a:close/>
              </a:path>
              <a:path w="547370" h="76200">
                <a:moveTo>
                  <a:pt x="0" y="28573"/>
                </a:moveTo>
                <a:lnTo>
                  <a:pt x="0" y="47623"/>
                </a:lnTo>
                <a:lnTo>
                  <a:pt x="470959" y="47624"/>
                </a:lnTo>
                <a:lnTo>
                  <a:pt x="470959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ED3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405803" y="1755895"/>
            <a:ext cx="1197610" cy="879475"/>
          </a:xfrm>
          <a:prstGeom prst="rect">
            <a:avLst/>
          </a:prstGeom>
          <a:solidFill>
            <a:srgbClr val="6E6E6F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250">
              <a:latin typeface="Times New Roman"/>
              <a:cs typeface="Times New Roman"/>
            </a:endParaRPr>
          </a:p>
          <a:p>
            <a:pPr marL="255270">
              <a:lnSpc>
                <a:spcPct val="100000"/>
              </a:lnSpc>
            </a:pP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Ru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69011" y="1676768"/>
            <a:ext cx="4815205" cy="2068830"/>
          </a:xfrm>
          <a:custGeom>
            <a:avLst/>
            <a:gdLst/>
            <a:ahLst/>
            <a:cxnLst/>
            <a:rect l="l" t="t" r="r" b="b"/>
            <a:pathLst>
              <a:path w="4815205" h="2068829">
                <a:moveTo>
                  <a:pt x="1490294" y="518744"/>
                </a:moveTo>
                <a:lnTo>
                  <a:pt x="745147" y="0"/>
                </a:lnTo>
                <a:lnTo>
                  <a:pt x="0" y="518744"/>
                </a:lnTo>
                <a:lnTo>
                  <a:pt x="745147" y="1037488"/>
                </a:lnTo>
                <a:lnTo>
                  <a:pt x="1490294" y="518744"/>
                </a:lnTo>
                <a:close/>
              </a:path>
              <a:path w="4815205" h="2068829">
                <a:moveTo>
                  <a:pt x="4815090" y="1752231"/>
                </a:moveTo>
                <a:lnTo>
                  <a:pt x="4811763" y="1695335"/>
                </a:lnTo>
                <a:lnTo>
                  <a:pt x="4802200" y="1641792"/>
                </a:lnTo>
                <a:lnTo>
                  <a:pt x="4786960" y="1592478"/>
                </a:lnTo>
                <a:lnTo>
                  <a:pt x="4766640" y="1548307"/>
                </a:lnTo>
                <a:lnTo>
                  <a:pt x="4741799" y="1510157"/>
                </a:lnTo>
                <a:lnTo>
                  <a:pt x="4713046" y="1478927"/>
                </a:lnTo>
                <a:lnTo>
                  <a:pt x="4680953" y="1455508"/>
                </a:lnTo>
                <a:lnTo>
                  <a:pt x="4609071" y="1435709"/>
                </a:lnTo>
                <a:lnTo>
                  <a:pt x="3740531" y="1435709"/>
                </a:lnTo>
                <a:lnTo>
                  <a:pt x="3668636" y="1455508"/>
                </a:lnTo>
                <a:lnTo>
                  <a:pt x="3636543" y="1478927"/>
                </a:lnTo>
                <a:lnTo>
                  <a:pt x="3607790" y="1510157"/>
                </a:lnTo>
                <a:lnTo>
                  <a:pt x="3582962" y="1548307"/>
                </a:lnTo>
                <a:lnTo>
                  <a:pt x="3562629" y="1592478"/>
                </a:lnTo>
                <a:lnTo>
                  <a:pt x="3547389" y="1641792"/>
                </a:lnTo>
                <a:lnTo>
                  <a:pt x="3537826" y="1695335"/>
                </a:lnTo>
                <a:lnTo>
                  <a:pt x="3534511" y="1752231"/>
                </a:lnTo>
                <a:lnTo>
                  <a:pt x="3537826" y="1809127"/>
                </a:lnTo>
                <a:lnTo>
                  <a:pt x="3547389" y="1862683"/>
                </a:lnTo>
                <a:lnTo>
                  <a:pt x="3562629" y="1911985"/>
                </a:lnTo>
                <a:lnTo>
                  <a:pt x="3582962" y="1956168"/>
                </a:lnTo>
                <a:lnTo>
                  <a:pt x="3607790" y="1994319"/>
                </a:lnTo>
                <a:lnTo>
                  <a:pt x="3636543" y="2025548"/>
                </a:lnTo>
                <a:lnTo>
                  <a:pt x="3668636" y="2048954"/>
                </a:lnTo>
                <a:lnTo>
                  <a:pt x="3740531" y="2068753"/>
                </a:lnTo>
                <a:lnTo>
                  <a:pt x="4609071" y="2068753"/>
                </a:lnTo>
                <a:lnTo>
                  <a:pt x="4680953" y="2048954"/>
                </a:lnTo>
                <a:lnTo>
                  <a:pt x="4713046" y="2025548"/>
                </a:lnTo>
                <a:lnTo>
                  <a:pt x="4741799" y="1994319"/>
                </a:lnTo>
                <a:lnTo>
                  <a:pt x="4766640" y="1956168"/>
                </a:lnTo>
                <a:lnTo>
                  <a:pt x="4786960" y="1911985"/>
                </a:lnTo>
                <a:lnTo>
                  <a:pt x="4802200" y="1862683"/>
                </a:lnTo>
                <a:lnTo>
                  <a:pt x="4811763" y="1809127"/>
                </a:lnTo>
                <a:lnTo>
                  <a:pt x="4815090" y="1752231"/>
                </a:lnTo>
                <a:close/>
              </a:path>
            </a:pathLst>
          </a:custGeom>
          <a:solidFill>
            <a:srgbClr val="6E6E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98249" y="2077211"/>
            <a:ext cx="631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cce</a:t>
            </a:r>
            <a:r>
              <a:rPr sz="1400" spc="-114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1400" spc="-120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603023" y="2157411"/>
            <a:ext cx="466090" cy="76200"/>
          </a:xfrm>
          <a:custGeom>
            <a:avLst/>
            <a:gdLst/>
            <a:ahLst/>
            <a:cxnLst/>
            <a:rect l="l" t="t" r="r" b="b"/>
            <a:pathLst>
              <a:path w="466090" h="76200">
                <a:moveTo>
                  <a:pt x="389789" y="47624"/>
                </a:moveTo>
                <a:lnTo>
                  <a:pt x="389789" y="76200"/>
                </a:lnTo>
                <a:lnTo>
                  <a:pt x="446939" y="47625"/>
                </a:lnTo>
                <a:lnTo>
                  <a:pt x="389789" y="47624"/>
                </a:lnTo>
                <a:close/>
              </a:path>
              <a:path w="466090" h="76200">
                <a:moveTo>
                  <a:pt x="389789" y="28574"/>
                </a:moveTo>
                <a:lnTo>
                  <a:pt x="389789" y="47624"/>
                </a:lnTo>
                <a:lnTo>
                  <a:pt x="402489" y="47625"/>
                </a:lnTo>
                <a:lnTo>
                  <a:pt x="402489" y="28575"/>
                </a:lnTo>
                <a:lnTo>
                  <a:pt x="389789" y="28574"/>
                </a:lnTo>
                <a:close/>
              </a:path>
              <a:path w="466090" h="76200">
                <a:moveTo>
                  <a:pt x="389789" y="0"/>
                </a:moveTo>
                <a:lnTo>
                  <a:pt x="389789" y="28574"/>
                </a:lnTo>
                <a:lnTo>
                  <a:pt x="402489" y="28575"/>
                </a:lnTo>
                <a:lnTo>
                  <a:pt x="402489" y="47625"/>
                </a:lnTo>
                <a:lnTo>
                  <a:pt x="446942" y="47623"/>
                </a:lnTo>
                <a:lnTo>
                  <a:pt x="465989" y="38100"/>
                </a:lnTo>
                <a:lnTo>
                  <a:pt x="389789" y="0"/>
                </a:lnTo>
                <a:close/>
              </a:path>
              <a:path w="466090" h="76200">
                <a:moveTo>
                  <a:pt x="0" y="28573"/>
                </a:moveTo>
                <a:lnTo>
                  <a:pt x="0" y="47623"/>
                </a:lnTo>
                <a:lnTo>
                  <a:pt x="389789" y="47624"/>
                </a:lnTo>
                <a:lnTo>
                  <a:pt x="389789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ED3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215551" y="4302004"/>
            <a:ext cx="1197610" cy="879475"/>
          </a:xfrm>
          <a:prstGeom prst="rect">
            <a:avLst/>
          </a:prstGeom>
          <a:solidFill>
            <a:srgbClr val="6E6E6F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Times New Roman"/>
              <a:cs typeface="Times New Roman"/>
            </a:endParaRPr>
          </a:p>
          <a:p>
            <a:pPr marL="116205">
              <a:lnSpc>
                <a:spcPct val="100000"/>
              </a:lnSpc>
              <a:spcBef>
                <a:spcPts val="5"/>
              </a:spcBef>
            </a:pP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op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ac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25299" y="1755895"/>
            <a:ext cx="911860" cy="879475"/>
          </a:xfrm>
          <a:prstGeom prst="rect">
            <a:avLst/>
          </a:prstGeom>
          <a:solidFill>
            <a:srgbClr val="6E6E6F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75260" marR="167005" indent="97155">
              <a:lnSpc>
                <a:spcPts val="1580"/>
              </a:lnSpc>
            </a:pP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Store 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ct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13134" y="2157412"/>
            <a:ext cx="5490845" cy="1310005"/>
          </a:xfrm>
          <a:custGeom>
            <a:avLst/>
            <a:gdLst/>
            <a:ahLst/>
            <a:cxnLst/>
            <a:rect l="l" t="t" r="r" b="b"/>
            <a:pathLst>
              <a:path w="5490845" h="1310004">
                <a:moveTo>
                  <a:pt x="292658" y="38100"/>
                </a:moveTo>
                <a:lnTo>
                  <a:pt x="273608" y="28575"/>
                </a:lnTo>
                <a:lnTo>
                  <a:pt x="216458" y="0"/>
                </a:lnTo>
                <a:lnTo>
                  <a:pt x="216458" y="28575"/>
                </a:lnTo>
                <a:lnTo>
                  <a:pt x="141071" y="28575"/>
                </a:lnTo>
                <a:lnTo>
                  <a:pt x="136804" y="32842"/>
                </a:lnTo>
                <a:lnTo>
                  <a:pt x="136804" y="1262062"/>
                </a:lnTo>
                <a:lnTo>
                  <a:pt x="0" y="1262062"/>
                </a:lnTo>
                <a:lnTo>
                  <a:pt x="0" y="1281112"/>
                </a:lnTo>
                <a:lnTo>
                  <a:pt x="151587" y="1281112"/>
                </a:lnTo>
                <a:lnTo>
                  <a:pt x="155854" y="1276858"/>
                </a:lnTo>
                <a:lnTo>
                  <a:pt x="155854" y="1271587"/>
                </a:lnTo>
                <a:lnTo>
                  <a:pt x="155854" y="1262062"/>
                </a:lnTo>
                <a:lnTo>
                  <a:pt x="155854" y="47625"/>
                </a:lnTo>
                <a:lnTo>
                  <a:pt x="216458" y="47625"/>
                </a:lnTo>
                <a:lnTo>
                  <a:pt x="216458" y="76200"/>
                </a:lnTo>
                <a:lnTo>
                  <a:pt x="273608" y="47625"/>
                </a:lnTo>
                <a:lnTo>
                  <a:pt x="292658" y="38100"/>
                </a:lnTo>
                <a:close/>
              </a:path>
              <a:path w="5490845" h="1310004">
                <a:moveTo>
                  <a:pt x="3912158" y="38100"/>
                </a:moveTo>
                <a:lnTo>
                  <a:pt x="3893108" y="28575"/>
                </a:lnTo>
                <a:lnTo>
                  <a:pt x="3835958" y="0"/>
                </a:lnTo>
                <a:lnTo>
                  <a:pt x="3835958" y="28575"/>
                </a:lnTo>
                <a:lnTo>
                  <a:pt x="3446170" y="28575"/>
                </a:lnTo>
                <a:lnTo>
                  <a:pt x="3446170" y="47625"/>
                </a:lnTo>
                <a:lnTo>
                  <a:pt x="3835958" y="47625"/>
                </a:lnTo>
                <a:lnTo>
                  <a:pt x="3835958" y="76200"/>
                </a:lnTo>
                <a:lnTo>
                  <a:pt x="3912158" y="38100"/>
                </a:lnTo>
                <a:close/>
              </a:path>
              <a:path w="5490845" h="1310004">
                <a:moveTo>
                  <a:pt x="5490388" y="1271587"/>
                </a:moveTo>
                <a:lnTo>
                  <a:pt x="5471338" y="1262062"/>
                </a:lnTo>
                <a:lnTo>
                  <a:pt x="5414188" y="1233487"/>
                </a:lnTo>
                <a:lnTo>
                  <a:pt x="5414188" y="1262062"/>
                </a:lnTo>
                <a:lnTo>
                  <a:pt x="5166652" y="1262062"/>
                </a:lnTo>
                <a:lnTo>
                  <a:pt x="5166652" y="47625"/>
                </a:lnTo>
                <a:lnTo>
                  <a:pt x="5166652" y="38100"/>
                </a:lnTo>
                <a:lnTo>
                  <a:pt x="5166652" y="32842"/>
                </a:lnTo>
                <a:lnTo>
                  <a:pt x="5162385" y="28575"/>
                </a:lnTo>
                <a:lnTo>
                  <a:pt x="4823879" y="28575"/>
                </a:lnTo>
                <a:lnTo>
                  <a:pt x="4823879" y="47625"/>
                </a:lnTo>
                <a:lnTo>
                  <a:pt x="5147602" y="47625"/>
                </a:lnTo>
                <a:lnTo>
                  <a:pt x="5147602" y="1276858"/>
                </a:lnTo>
                <a:lnTo>
                  <a:pt x="5151869" y="1281112"/>
                </a:lnTo>
                <a:lnTo>
                  <a:pt x="5414188" y="1281112"/>
                </a:lnTo>
                <a:lnTo>
                  <a:pt x="5414188" y="1309687"/>
                </a:lnTo>
                <a:lnTo>
                  <a:pt x="5471338" y="1281112"/>
                </a:lnTo>
                <a:lnTo>
                  <a:pt x="5490388" y="1271587"/>
                </a:lnTo>
                <a:close/>
              </a:path>
            </a:pathLst>
          </a:custGeom>
          <a:solidFill>
            <a:srgbClr val="ED3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088214" y="2752824"/>
            <a:ext cx="398145" cy="307975"/>
          </a:xfrm>
          <a:prstGeom prst="rect">
            <a:avLst/>
          </a:prstGeom>
          <a:solidFill>
            <a:srgbClr val="FFFFFF"/>
          </a:solidFill>
          <a:ln w="9525">
            <a:solidFill>
              <a:srgbClr val="ED3224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45"/>
              </a:spcBef>
            </a:pPr>
            <a:r>
              <a:rPr sz="1400" spc="-15" dirty="0">
                <a:latin typeface="Tahoma"/>
                <a:cs typeface="Tahoma"/>
              </a:rPr>
              <a:t>No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614242" y="3110684"/>
            <a:ext cx="1280795" cy="633095"/>
          </a:xfrm>
          <a:custGeom>
            <a:avLst/>
            <a:gdLst/>
            <a:ahLst/>
            <a:cxnLst/>
            <a:rect l="l" t="t" r="r" b="b"/>
            <a:pathLst>
              <a:path w="1280795" h="633095">
                <a:moveTo>
                  <a:pt x="1074562" y="0"/>
                </a:moveTo>
                <a:lnTo>
                  <a:pt x="206019" y="0"/>
                </a:lnTo>
                <a:lnTo>
                  <a:pt x="168987" y="5099"/>
                </a:lnTo>
                <a:lnTo>
                  <a:pt x="102037" y="43214"/>
                </a:lnTo>
                <a:lnTo>
                  <a:pt x="73283" y="74442"/>
                </a:lnTo>
                <a:lnTo>
                  <a:pt x="48453" y="112591"/>
                </a:lnTo>
                <a:lnTo>
                  <a:pt x="28127" y="156768"/>
                </a:lnTo>
                <a:lnTo>
                  <a:pt x="12889" y="206078"/>
                </a:lnTo>
                <a:lnTo>
                  <a:pt x="3319" y="259628"/>
                </a:lnTo>
                <a:lnTo>
                  <a:pt x="0" y="316523"/>
                </a:lnTo>
                <a:lnTo>
                  <a:pt x="3319" y="373419"/>
                </a:lnTo>
                <a:lnTo>
                  <a:pt x="12889" y="426968"/>
                </a:lnTo>
                <a:lnTo>
                  <a:pt x="28127" y="476279"/>
                </a:lnTo>
                <a:lnTo>
                  <a:pt x="48453" y="520455"/>
                </a:lnTo>
                <a:lnTo>
                  <a:pt x="73283" y="558604"/>
                </a:lnTo>
                <a:lnTo>
                  <a:pt x="102037" y="589832"/>
                </a:lnTo>
                <a:lnTo>
                  <a:pt x="134132" y="613244"/>
                </a:lnTo>
                <a:lnTo>
                  <a:pt x="206019" y="633046"/>
                </a:lnTo>
                <a:lnTo>
                  <a:pt x="1074562" y="633046"/>
                </a:lnTo>
                <a:lnTo>
                  <a:pt x="1146448" y="613244"/>
                </a:lnTo>
                <a:lnTo>
                  <a:pt x="1178543" y="589832"/>
                </a:lnTo>
                <a:lnTo>
                  <a:pt x="1207297" y="558604"/>
                </a:lnTo>
                <a:lnTo>
                  <a:pt x="1232128" y="520455"/>
                </a:lnTo>
                <a:lnTo>
                  <a:pt x="1252453" y="476279"/>
                </a:lnTo>
                <a:lnTo>
                  <a:pt x="1267692" y="426968"/>
                </a:lnTo>
                <a:lnTo>
                  <a:pt x="1277262" y="373419"/>
                </a:lnTo>
                <a:lnTo>
                  <a:pt x="1280581" y="316523"/>
                </a:lnTo>
                <a:lnTo>
                  <a:pt x="1277262" y="259628"/>
                </a:lnTo>
                <a:lnTo>
                  <a:pt x="1267692" y="206078"/>
                </a:lnTo>
                <a:lnTo>
                  <a:pt x="1252453" y="156768"/>
                </a:lnTo>
                <a:lnTo>
                  <a:pt x="1232128" y="112591"/>
                </a:lnTo>
                <a:lnTo>
                  <a:pt x="1207297" y="74442"/>
                </a:lnTo>
                <a:lnTo>
                  <a:pt x="1178543" y="43214"/>
                </a:lnTo>
                <a:lnTo>
                  <a:pt x="1146448" y="19802"/>
                </a:lnTo>
                <a:lnTo>
                  <a:pt x="1074562" y="0"/>
                </a:lnTo>
                <a:close/>
              </a:path>
            </a:pathLst>
          </a:custGeom>
          <a:solidFill>
            <a:srgbClr val="6E6E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746533" y="3201923"/>
            <a:ext cx="1016635" cy="44005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63830" marR="5080" indent="-151765">
              <a:lnSpc>
                <a:spcPts val="1580"/>
              </a:lnSpc>
              <a:spcBef>
                <a:spcPts val="235"/>
              </a:spcBef>
            </a:pP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00" spc="-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00" spc="-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00" spc="-1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00" spc="-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00" spc="-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00" spc="-1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h  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Execution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113135" y="3419473"/>
            <a:ext cx="2102485" cy="1360805"/>
          </a:xfrm>
          <a:custGeom>
            <a:avLst/>
            <a:gdLst/>
            <a:ahLst/>
            <a:cxnLst/>
            <a:rect l="l" t="t" r="r" b="b"/>
            <a:pathLst>
              <a:path w="2102484" h="1360804">
                <a:moveTo>
                  <a:pt x="2026215" y="1284046"/>
                </a:moveTo>
                <a:lnTo>
                  <a:pt x="2026215" y="1360246"/>
                </a:lnTo>
                <a:lnTo>
                  <a:pt x="2083365" y="1331671"/>
                </a:lnTo>
                <a:lnTo>
                  <a:pt x="2038917" y="1331671"/>
                </a:lnTo>
                <a:lnTo>
                  <a:pt x="2038917" y="1312621"/>
                </a:lnTo>
                <a:lnTo>
                  <a:pt x="2083365" y="1312621"/>
                </a:lnTo>
                <a:lnTo>
                  <a:pt x="2026215" y="1284046"/>
                </a:lnTo>
                <a:close/>
              </a:path>
              <a:path w="2102484" h="1360804">
                <a:moveTo>
                  <a:pt x="142773" y="9525"/>
                </a:moveTo>
                <a:lnTo>
                  <a:pt x="142773" y="1327406"/>
                </a:lnTo>
                <a:lnTo>
                  <a:pt x="147038" y="1331671"/>
                </a:lnTo>
                <a:lnTo>
                  <a:pt x="2026215" y="1331671"/>
                </a:lnTo>
                <a:lnTo>
                  <a:pt x="2026215" y="1322146"/>
                </a:lnTo>
                <a:lnTo>
                  <a:pt x="161823" y="1322146"/>
                </a:lnTo>
                <a:lnTo>
                  <a:pt x="152298" y="1312621"/>
                </a:lnTo>
                <a:lnTo>
                  <a:pt x="161823" y="1312621"/>
                </a:lnTo>
                <a:lnTo>
                  <a:pt x="161823" y="19050"/>
                </a:lnTo>
                <a:lnTo>
                  <a:pt x="152298" y="19050"/>
                </a:lnTo>
                <a:lnTo>
                  <a:pt x="142773" y="9525"/>
                </a:lnTo>
                <a:close/>
              </a:path>
              <a:path w="2102484" h="1360804">
                <a:moveTo>
                  <a:pt x="2083365" y="1312621"/>
                </a:moveTo>
                <a:lnTo>
                  <a:pt x="2038917" y="1312621"/>
                </a:lnTo>
                <a:lnTo>
                  <a:pt x="2038917" y="1331671"/>
                </a:lnTo>
                <a:lnTo>
                  <a:pt x="2083365" y="1331671"/>
                </a:lnTo>
                <a:lnTo>
                  <a:pt x="2102415" y="1322146"/>
                </a:lnTo>
                <a:lnTo>
                  <a:pt x="2083365" y="1312621"/>
                </a:lnTo>
                <a:close/>
              </a:path>
              <a:path w="2102484" h="1360804">
                <a:moveTo>
                  <a:pt x="161823" y="1312621"/>
                </a:moveTo>
                <a:lnTo>
                  <a:pt x="152298" y="1312621"/>
                </a:lnTo>
                <a:lnTo>
                  <a:pt x="161823" y="1322146"/>
                </a:lnTo>
                <a:lnTo>
                  <a:pt x="161823" y="1312621"/>
                </a:lnTo>
                <a:close/>
              </a:path>
              <a:path w="2102484" h="1360804">
                <a:moveTo>
                  <a:pt x="2026215" y="1312621"/>
                </a:moveTo>
                <a:lnTo>
                  <a:pt x="161823" y="1312621"/>
                </a:lnTo>
                <a:lnTo>
                  <a:pt x="161823" y="1322146"/>
                </a:lnTo>
                <a:lnTo>
                  <a:pt x="2026215" y="1322146"/>
                </a:lnTo>
                <a:lnTo>
                  <a:pt x="2026215" y="1312621"/>
                </a:lnTo>
                <a:close/>
              </a:path>
              <a:path w="2102484" h="1360804">
                <a:moveTo>
                  <a:pt x="157560" y="0"/>
                </a:moveTo>
                <a:lnTo>
                  <a:pt x="0" y="0"/>
                </a:lnTo>
                <a:lnTo>
                  <a:pt x="0" y="19050"/>
                </a:lnTo>
                <a:lnTo>
                  <a:pt x="142773" y="19050"/>
                </a:lnTo>
                <a:lnTo>
                  <a:pt x="142773" y="9525"/>
                </a:lnTo>
                <a:lnTo>
                  <a:pt x="161823" y="9525"/>
                </a:lnTo>
                <a:lnTo>
                  <a:pt x="161823" y="4264"/>
                </a:lnTo>
                <a:lnTo>
                  <a:pt x="157560" y="0"/>
                </a:lnTo>
                <a:close/>
              </a:path>
              <a:path w="2102484" h="1360804">
                <a:moveTo>
                  <a:pt x="161823" y="9525"/>
                </a:moveTo>
                <a:lnTo>
                  <a:pt x="142773" y="9525"/>
                </a:lnTo>
                <a:lnTo>
                  <a:pt x="152298" y="19050"/>
                </a:lnTo>
                <a:lnTo>
                  <a:pt x="161823" y="19050"/>
                </a:lnTo>
                <a:lnTo>
                  <a:pt x="161823" y="9525"/>
                </a:lnTo>
                <a:close/>
              </a:path>
            </a:pathLst>
          </a:custGeom>
          <a:solidFill>
            <a:srgbClr val="ED3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071666" y="3802507"/>
            <a:ext cx="426720" cy="307975"/>
          </a:xfrm>
          <a:prstGeom prst="rect">
            <a:avLst/>
          </a:prstGeom>
          <a:solidFill>
            <a:srgbClr val="FFFFFF"/>
          </a:solidFill>
          <a:ln w="9525">
            <a:solidFill>
              <a:srgbClr val="ED3224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60"/>
              </a:spcBef>
            </a:pPr>
            <a:r>
              <a:rPr sz="1400" spc="-95" dirty="0">
                <a:latin typeface="Tahoma"/>
                <a:cs typeface="Tahoma"/>
              </a:rPr>
              <a:t>Yes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412770" y="3390897"/>
            <a:ext cx="2190750" cy="1360805"/>
          </a:xfrm>
          <a:custGeom>
            <a:avLst/>
            <a:gdLst/>
            <a:ahLst/>
            <a:cxnLst/>
            <a:rect l="l" t="t" r="r" b="b"/>
            <a:pathLst>
              <a:path w="2190750" h="1360804">
                <a:moveTo>
                  <a:pt x="1085851" y="1341197"/>
                </a:moveTo>
                <a:lnTo>
                  <a:pt x="0" y="1341197"/>
                </a:lnTo>
                <a:lnTo>
                  <a:pt x="0" y="1360247"/>
                </a:lnTo>
                <a:lnTo>
                  <a:pt x="1100636" y="1360247"/>
                </a:lnTo>
                <a:lnTo>
                  <a:pt x="1104901" y="1355982"/>
                </a:lnTo>
                <a:lnTo>
                  <a:pt x="1104901" y="1350722"/>
                </a:lnTo>
                <a:lnTo>
                  <a:pt x="1085851" y="1350722"/>
                </a:lnTo>
                <a:lnTo>
                  <a:pt x="1085851" y="1341197"/>
                </a:lnTo>
                <a:close/>
              </a:path>
              <a:path w="2190750" h="1360804">
                <a:moveTo>
                  <a:pt x="2114551" y="28575"/>
                </a:moveTo>
                <a:lnTo>
                  <a:pt x="1090115" y="28575"/>
                </a:lnTo>
                <a:lnTo>
                  <a:pt x="1085851" y="32839"/>
                </a:lnTo>
                <a:lnTo>
                  <a:pt x="1085851" y="1350722"/>
                </a:lnTo>
                <a:lnTo>
                  <a:pt x="1095376" y="1341197"/>
                </a:lnTo>
                <a:lnTo>
                  <a:pt x="1104901" y="1341197"/>
                </a:lnTo>
                <a:lnTo>
                  <a:pt x="1104901" y="47625"/>
                </a:lnTo>
                <a:lnTo>
                  <a:pt x="1095376" y="47625"/>
                </a:lnTo>
                <a:lnTo>
                  <a:pt x="1104901" y="38100"/>
                </a:lnTo>
                <a:lnTo>
                  <a:pt x="2114551" y="38100"/>
                </a:lnTo>
                <a:lnTo>
                  <a:pt x="2114551" y="28575"/>
                </a:lnTo>
                <a:close/>
              </a:path>
              <a:path w="2190750" h="1360804">
                <a:moveTo>
                  <a:pt x="1104901" y="1341197"/>
                </a:moveTo>
                <a:lnTo>
                  <a:pt x="1095376" y="1341197"/>
                </a:lnTo>
                <a:lnTo>
                  <a:pt x="1085851" y="1350722"/>
                </a:lnTo>
                <a:lnTo>
                  <a:pt x="1104901" y="1350722"/>
                </a:lnTo>
                <a:lnTo>
                  <a:pt x="1104901" y="1341197"/>
                </a:lnTo>
                <a:close/>
              </a:path>
              <a:path w="2190750" h="1360804">
                <a:moveTo>
                  <a:pt x="2114551" y="0"/>
                </a:moveTo>
                <a:lnTo>
                  <a:pt x="2114551" y="76200"/>
                </a:lnTo>
                <a:lnTo>
                  <a:pt x="2171701" y="47625"/>
                </a:lnTo>
                <a:lnTo>
                  <a:pt x="2127251" y="47625"/>
                </a:lnTo>
                <a:lnTo>
                  <a:pt x="2127251" y="28575"/>
                </a:lnTo>
                <a:lnTo>
                  <a:pt x="2171701" y="28575"/>
                </a:lnTo>
                <a:lnTo>
                  <a:pt x="2114551" y="0"/>
                </a:lnTo>
                <a:close/>
              </a:path>
              <a:path w="2190750" h="1360804">
                <a:moveTo>
                  <a:pt x="1104901" y="38100"/>
                </a:moveTo>
                <a:lnTo>
                  <a:pt x="1095376" y="47625"/>
                </a:lnTo>
                <a:lnTo>
                  <a:pt x="1104901" y="47625"/>
                </a:lnTo>
                <a:lnTo>
                  <a:pt x="1104901" y="38100"/>
                </a:lnTo>
                <a:close/>
              </a:path>
              <a:path w="2190750" h="1360804">
                <a:moveTo>
                  <a:pt x="2114551" y="38100"/>
                </a:moveTo>
                <a:lnTo>
                  <a:pt x="1104901" y="38100"/>
                </a:lnTo>
                <a:lnTo>
                  <a:pt x="1104901" y="47625"/>
                </a:lnTo>
                <a:lnTo>
                  <a:pt x="2114551" y="47625"/>
                </a:lnTo>
                <a:lnTo>
                  <a:pt x="2114551" y="38100"/>
                </a:lnTo>
                <a:close/>
              </a:path>
              <a:path w="2190750" h="1360804">
                <a:moveTo>
                  <a:pt x="2171701" y="28575"/>
                </a:moveTo>
                <a:lnTo>
                  <a:pt x="2127251" y="28575"/>
                </a:lnTo>
                <a:lnTo>
                  <a:pt x="2127251" y="47625"/>
                </a:lnTo>
                <a:lnTo>
                  <a:pt x="2171701" y="47625"/>
                </a:lnTo>
                <a:lnTo>
                  <a:pt x="2190751" y="38100"/>
                </a:lnTo>
                <a:lnTo>
                  <a:pt x="2171701" y="28575"/>
                </a:lnTo>
                <a:close/>
              </a:path>
            </a:pathLst>
          </a:custGeom>
          <a:solidFill>
            <a:srgbClr val="ED3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70" dirty="0"/>
              <a:t>©2022</a:t>
            </a:r>
            <a:r>
              <a:rPr spc="-65" dirty="0"/>
              <a:t> </a:t>
            </a:r>
            <a:r>
              <a:rPr spc="-35" dirty="0"/>
              <a:t>Adobe.</a:t>
            </a:r>
            <a:r>
              <a:rPr spc="-60" dirty="0"/>
              <a:t> </a:t>
            </a:r>
            <a:r>
              <a:rPr dirty="0"/>
              <a:t>All</a:t>
            </a:r>
            <a:r>
              <a:rPr spc="-70" dirty="0"/>
              <a:t> </a:t>
            </a:r>
            <a:r>
              <a:rPr spc="-40" dirty="0"/>
              <a:t>Rights</a:t>
            </a:r>
            <a:r>
              <a:rPr spc="-60" dirty="0"/>
              <a:t> </a:t>
            </a:r>
            <a:r>
              <a:rPr spc="-50" dirty="0"/>
              <a:t>Reserved.</a:t>
            </a:r>
            <a:r>
              <a:rPr spc="-65" dirty="0"/>
              <a:t> </a:t>
            </a:r>
            <a:r>
              <a:rPr spc="-20" dirty="0"/>
              <a:t>Adobe</a:t>
            </a:r>
            <a:r>
              <a:rPr spc="-60" dirty="0"/>
              <a:t> </a:t>
            </a:r>
            <a:r>
              <a:rPr spc="-35" dirty="0"/>
              <a:t>Confidential.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825" cy="6858000"/>
          </a:xfrm>
          <a:custGeom>
            <a:avLst/>
            <a:gdLst/>
            <a:ahLst/>
            <a:cxnLst/>
            <a:rect l="l" t="t" r="r" b="b"/>
            <a:pathLst>
              <a:path w="12188825" h="6858000">
                <a:moveTo>
                  <a:pt x="12188825" y="0"/>
                </a:moveTo>
                <a:lnTo>
                  <a:pt x="0" y="0"/>
                </a:lnTo>
                <a:lnTo>
                  <a:pt x="0" y="6857999"/>
                </a:lnTo>
                <a:lnTo>
                  <a:pt x="12188825" y="6857999"/>
                </a:lnTo>
                <a:lnTo>
                  <a:pt x="12188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719" y="6570553"/>
            <a:ext cx="1216152" cy="1422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55424" cy="643432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7741" y="384555"/>
            <a:ext cx="22225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>
                <a:solidFill>
                  <a:srgbClr val="FFFFFF"/>
                </a:solidFill>
              </a:rPr>
              <a:t>P</a:t>
            </a:r>
            <a:r>
              <a:rPr spc="-225" dirty="0">
                <a:solidFill>
                  <a:srgbClr val="FFFFFF"/>
                </a:solidFill>
              </a:rPr>
              <a:t>a</a:t>
            </a:r>
            <a:r>
              <a:rPr spc="-204" dirty="0">
                <a:solidFill>
                  <a:srgbClr val="FFFFFF"/>
                </a:solidFill>
              </a:rPr>
              <a:t>r</a:t>
            </a:r>
            <a:r>
              <a:rPr spc="-254" dirty="0">
                <a:solidFill>
                  <a:srgbClr val="FFFFFF"/>
                </a:solidFill>
              </a:rPr>
              <a:t>a</a:t>
            </a:r>
            <a:r>
              <a:rPr spc="-75" dirty="0">
                <a:solidFill>
                  <a:srgbClr val="FFFFFF"/>
                </a:solidFill>
              </a:rPr>
              <a:t>ll</a:t>
            </a:r>
            <a:r>
              <a:rPr spc="-155" dirty="0">
                <a:solidFill>
                  <a:srgbClr val="FFFFFF"/>
                </a:solidFill>
              </a:rPr>
              <a:t>el</a:t>
            </a:r>
            <a:r>
              <a:rPr spc="-185" dirty="0">
                <a:solidFill>
                  <a:srgbClr val="FFFFFF"/>
                </a:solidFill>
              </a:rPr>
              <a:t> </a:t>
            </a:r>
            <a:r>
              <a:rPr spc="-260" dirty="0">
                <a:solidFill>
                  <a:srgbClr val="FFFFFF"/>
                </a:solidFill>
              </a:rPr>
              <a:t>B</a:t>
            </a:r>
            <a:r>
              <a:rPr spc="-250" dirty="0">
                <a:solidFill>
                  <a:srgbClr val="FFFFFF"/>
                </a:solidFill>
              </a:rPr>
              <a:t>u</a:t>
            </a:r>
            <a:r>
              <a:rPr spc="-125" dirty="0">
                <a:solidFill>
                  <a:srgbClr val="FFFFFF"/>
                </a:solidFill>
              </a:rPr>
              <a:t>i</a:t>
            </a:r>
            <a:r>
              <a:rPr spc="-75" dirty="0">
                <a:solidFill>
                  <a:srgbClr val="FFFFFF"/>
                </a:solidFill>
              </a:rPr>
              <a:t>l</a:t>
            </a:r>
            <a:r>
              <a:rPr spc="-254" dirty="0">
                <a:solidFill>
                  <a:srgbClr val="FFFFFF"/>
                </a:solidFill>
              </a:rPr>
              <a:t>ds</a:t>
            </a:r>
          </a:p>
        </p:txBody>
      </p:sp>
      <p:sp>
        <p:nvSpPr>
          <p:cNvPr id="6" name="object 6"/>
          <p:cNvSpPr/>
          <p:nvPr/>
        </p:nvSpPr>
        <p:spPr>
          <a:xfrm>
            <a:off x="871593" y="3338802"/>
            <a:ext cx="1327785" cy="958850"/>
          </a:xfrm>
          <a:custGeom>
            <a:avLst/>
            <a:gdLst/>
            <a:ahLst/>
            <a:cxnLst/>
            <a:rect l="l" t="t" r="r" b="b"/>
            <a:pathLst>
              <a:path w="1327785" h="958850">
                <a:moveTo>
                  <a:pt x="1113954" y="0"/>
                </a:moveTo>
                <a:lnTo>
                  <a:pt x="213571" y="0"/>
                </a:lnTo>
                <a:lnTo>
                  <a:pt x="184591" y="4373"/>
                </a:lnTo>
                <a:lnTo>
                  <a:pt x="130440" y="37652"/>
                </a:lnTo>
                <a:lnTo>
                  <a:pt x="83064" y="99834"/>
                </a:lnTo>
                <a:lnTo>
                  <a:pt x="62553" y="140335"/>
                </a:lnTo>
                <a:lnTo>
                  <a:pt x="44500" y="186350"/>
                </a:lnTo>
                <a:lnTo>
                  <a:pt x="29158" y="237307"/>
                </a:lnTo>
                <a:lnTo>
                  <a:pt x="16783" y="292635"/>
                </a:lnTo>
                <a:lnTo>
                  <a:pt x="7628" y="351763"/>
                </a:lnTo>
                <a:lnTo>
                  <a:pt x="1949" y="414120"/>
                </a:lnTo>
                <a:lnTo>
                  <a:pt x="0" y="479136"/>
                </a:lnTo>
                <a:lnTo>
                  <a:pt x="1949" y="544152"/>
                </a:lnTo>
                <a:lnTo>
                  <a:pt x="7628" y="606510"/>
                </a:lnTo>
                <a:lnTo>
                  <a:pt x="16783" y="665638"/>
                </a:lnTo>
                <a:lnTo>
                  <a:pt x="29158" y="720966"/>
                </a:lnTo>
                <a:lnTo>
                  <a:pt x="44500" y="771922"/>
                </a:lnTo>
                <a:lnTo>
                  <a:pt x="62553" y="817937"/>
                </a:lnTo>
                <a:lnTo>
                  <a:pt x="83064" y="858439"/>
                </a:lnTo>
                <a:lnTo>
                  <a:pt x="105778" y="892857"/>
                </a:lnTo>
                <a:lnTo>
                  <a:pt x="156796" y="941158"/>
                </a:lnTo>
                <a:lnTo>
                  <a:pt x="213571" y="958273"/>
                </a:lnTo>
                <a:lnTo>
                  <a:pt x="1113954" y="958273"/>
                </a:lnTo>
                <a:lnTo>
                  <a:pt x="1170730" y="941158"/>
                </a:lnTo>
                <a:lnTo>
                  <a:pt x="1221748" y="892857"/>
                </a:lnTo>
                <a:lnTo>
                  <a:pt x="1244461" y="858439"/>
                </a:lnTo>
                <a:lnTo>
                  <a:pt x="1264972" y="817937"/>
                </a:lnTo>
                <a:lnTo>
                  <a:pt x="1283025" y="771922"/>
                </a:lnTo>
                <a:lnTo>
                  <a:pt x="1298366" y="720966"/>
                </a:lnTo>
                <a:lnTo>
                  <a:pt x="1310742" y="665638"/>
                </a:lnTo>
                <a:lnTo>
                  <a:pt x="1319896" y="606510"/>
                </a:lnTo>
                <a:lnTo>
                  <a:pt x="1325575" y="544152"/>
                </a:lnTo>
                <a:lnTo>
                  <a:pt x="1327525" y="479136"/>
                </a:lnTo>
                <a:lnTo>
                  <a:pt x="1325575" y="414120"/>
                </a:lnTo>
                <a:lnTo>
                  <a:pt x="1319896" y="351763"/>
                </a:lnTo>
                <a:lnTo>
                  <a:pt x="1310742" y="292635"/>
                </a:lnTo>
                <a:lnTo>
                  <a:pt x="1298366" y="237307"/>
                </a:lnTo>
                <a:lnTo>
                  <a:pt x="1283025" y="186350"/>
                </a:lnTo>
                <a:lnTo>
                  <a:pt x="1264972" y="140335"/>
                </a:lnTo>
                <a:lnTo>
                  <a:pt x="1244461" y="99834"/>
                </a:lnTo>
                <a:lnTo>
                  <a:pt x="1221748" y="65416"/>
                </a:lnTo>
                <a:lnTo>
                  <a:pt x="1170730" y="17115"/>
                </a:lnTo>
                <a:lnTo>
                  <a:pt x="1113954" y="0"/>
                </a:lnTo>
                <a:close/>
              </a:path>
            </a:pathLst>
          </a:custGeom>
          <a:solidFill>
            <a:srgbClr val="F4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60706" y="3698748"/>
            <a:ext cx="749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Tahoma"/>
                <a:cs typeface="Tahoma"/>
              </a:rPr>
              <a:t>Bui</a:t>
            </a:r>
            <a:r>
              <a:rPr sz="1400" dirty="0">
                <a:latin typeface="Tahoma"/>
                <a:cs typeface="Tahoma"/>
              </a:rPr>
              <a:t>l</a:t>
            </a:r>
            <a:r>
              <a:rPr sz="1400" spc="-55" dirty="0">
                <a:latin typeface="Tahoma"/>
                <a:cs typeface="Tahoma"/>
              </a:rPr>
              <a:t>d</a:t>
            </a:r>
            <a:r>
              <a:rPr sz="1400" spc="-110" dirty="0">
                <a:latin typeface="Tahoma"/>
                <a:cs typeface="Tahoma"/>
              </a:rPr>
              <a:t> </a:t>
            </a:r>
            <a:r>
              <a:rPr sz="1400" spc="-120" dirty="0">
                <a:latin typeface="Tahoma"/>
                <a:cs typeface="Tahoma"/>
              </a:rPr>
              <a:t>S</a:t>
            </a:r>
            <a:r>
              <a:rPr sz="1400" spc="-75" dirty="0">
                <a:latin typeface="Tahoma"/>
                <a:cs typeface="Tahoma"/>
              </a:rPr>
              <a:t>t</a:t>
            </a:r>
            <a:r>
              <a:rPr sz="1400" spc="-90" dirty="0">
                <a:latin typeface="Tahoma"/>
                <a:cs typeface="Tahoma"/>
              </a:rPr>
              <a:t>a</a:t>
            </a:r>
            <a:r>
              <a:rPr sz="1400" spc="-85" dirty="0">
                <a:latin typeface="Tahoma"/>
                <a:cs typeface="Tahoma"/>
              </a:rPr>
              <a:t>r</a:t>
            </a:r>
            <a:r>
              <a:rPr sz="1400" spc="-75" dirty="0"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99119" y="2731843"/>
            <a:ext cx="847725" cy="1096010"/>
          </a:xfrm>
          <a:custGeom>
            <a:avLst/>
            <a:gdLst/>
            <a:ahLst/>
            <a:cxnLst/>
            <a:rect l="l" t="t" r="r" b="b"/>
            <a:pathLst>
              <a:path w="847725" h="1096010">
                <a:moveTo>
                  <a:pt x="414121" y="1076570"/>
                </a:moveTo>
                <a:lnTo>
                  <a:pt x="0" y="1076570"/>
                </a:lnTo>
                <a:lnTo>
                  <a:pt x="0" y="1095620"/>
                </a:lnTo>
                <a:lnTo>
                  <a:pt x="428906" y="1095620"/>
                </a:lnTo>
                <a:lnTo>
                  <a:pt x="433171" y="1091355"/>
                </a:lnTo>
                <a:lnTo>
                  <a:pt x="433171" y="1086095"/>
                </a:lnTo>
                <a:lnTo>
                  <a:pt x="414121" y="1086095"/>
                </a:lnTo>
                <a:lnTo>
                  <a:pt x="414121" y="1076570"/>
                </a:lnTo>
                <a:close/>
              </a:path>
              <a:path w="847725" h="1096010">
                <a:moveTo>
                  <a:pt x="771093" y="28575"/>
                </a:moveTo>
                <a:lnTo>
                  <a:pt x="418386" y="28575"/>
                </a:lnTo>
                <a:lnTo>
                  <a:pt x="414121" y="32839"/>
                </a:lnTo>
                <a:lnTo>
                  <a:pt x="414121" y="1086095"/>
                </a:lnTo>
                <a:lnTo>
                  <a:pt x="423646" y="1076570"/>
                </a:lnTo>
                <a:lnTo>
                  <a:pt x="433171" y="1076570"/>
                </a:lnTo>
                <a:lnTo>
                  <a:pt x="433171" y="47625"/>
                </a:lnTo>
                <a:lnTo>
                  <a:pt x="423646" y="47625"/>
                </a:lnTo>
                <a:lnTo>
                  <a:pt x="433171" y="38100"/>
                </a:lnTo>
                <a:lnTo>
                  <a:pt x="771093" y="38100"/>
                </a:lnTo>
                <a:lnTo>
                  <a:pt x="771093" y="28575"/>
                </a:lnTo>
                <a:close/>
              </a:path>
              <a:path w="847725" h="1096010">
                <a:moveTo>
                  <a:pt x="433171" y="1076570"/>
                </a:moveTo>
                <a:lnTo>
                  <a:pt x="423646" y="1076570"/>
                </a:lnTo>
                <a:lnTo>
                  <a:pt x="414121" y="1086095"/>
                </a:lnTo>
                <a:lnTo>
                  <a:pt x="433171" y="1086095"/>
                </a:lnTo>
                <a:lnTo>
                  <a:pt x="433171" y="1076570"/>
                </a:lnTo>
                <a:close/>
              </a:path>
              <a:path w="847725" h="1096010">
                <a:moveTo>
                  <a:pt x="771093" y="0"/>
                </a:moveTo>
                <a:lnTo>
                  <a:pt x="771093" y="76200"/>
                </a:lnTo>
                <a:lnTo>
                  <a:pt x="828243" y="47625"/>
                </a:lnTo>
                <a:lnTo>
                  <a:pt x="783793" y="47625"/>
                </a:lnTo>
                <a:lnTo>
                  <a:pt x="783793" y="28575"/>
                </a:lnTo>
                <a:lnTo>
                  <a:pt x="828243" y="28575"/>
                </a:lnTo>
                <a:lnTo>
                  <a:pt x="771093" y="0"/>
                </a:lnTo>
                <a:close/>
              </a:path>
              <a:path w="847725" h="1096010">
                <a:moveTo>
                  <a:pt x="433171" y="38100"/>
                </a:moveTo>
                <a:lnTo>
                  <a:pt x="423646" y="47625"/>
                </a:lnTo>
                <a:lnTo>
                  <a:pt x="433171" y="47625"/>
                </a:lnTo>
                <a:lnTo>
                  <a:pt x="433171" y="38100"/>
                </a:lnTo>
                <a:close/>
              </a:path>
              <a:path w="847725" h="1096010">
                <a:moveTo>
                  <a:pt x="771093" y="38100"/>
                </a:moveTo>
                <a:lnTo>
                  <a:pt x="433171" y="38100"/>
                </a:lnTo>
                <a:lnTo>
                  <a:pt x="433171" y="47625"/>
                </a:lnTo>
                <a:lnTo>
                  <a:pt x="771093" y="47625"/>
                </a:lnTo>
                <a:lnTo>
                  <a:pt x="771093" y="38100"/>
                </a:lnTo>
                <a:close/>
              </a:path>
              <a:path w="847725" h="1096010">
                <a:moveTo>
                  <a:pt x="828243" y="28575"/>
                </a:moveTo>
                <a:lnTo>
                  <a:pt x="783793" y="28575"/>
                </a:lnTo>
                <a:lnTo>
                  <a:pt x="783793" y="47625"/>
                </a:lnTo>
                <a:lnTo>
                  <a:pt x="828243" y="47625"/>
                </a:lnTo>
                <a:lnTo>
                  <a:pt x="847293" y="38100"/>
                </a:lnTo>
                <a:lnTo>
                  <a:pt x="828243" y="28575"/>
                </a:lnTo>
                <a:close/>
              </a:path>
            </a:pathLst>
          </a:custGeom>
          <a:solidFill>
            <a:srgbClr val="ED3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46412" y="2034687"/>
            <a:ext cx="2442845" cy="1470660"/>
          </a:xfrm>
          <a:prstGeom prst="rect">
            <a:avLst/>
          </a:prstGeom>
          <a:solidFill>
            <a:srgbClr val="F4F5F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585470">
              <a:lnSpc>
                <a:spcPct val="100000"/>
              </a:lnSpc>
              <a:spcBef>
                <a:spcPts val="1035"/>
              </a:spcBef>
            </a:pPr>
            <a:r>
              <a:rPr sz="1400" spc="-50" dirty="0">
                <a:latin typeface="Tahoma"/>
                <a:cs typeface="Tahoma"/>
              </a:rPr>
              <a:t>Bui</a:t>
            </a:r>
            <a:r>
              <a:rPr sz="1400" dirty="0">
                <a:latin typeface="Tahoma"/>
                <a:cs typeface="Tahoma"/>
              </a:rPr>
              <a:t>l</a:t>
            </a:r>
            <a:r>
              <a:rPr sz="1400" spc="-55" dirty="0">
                <a:latin typeface="Tahoma"/>
                <a:cs typeface="Tahoma"/>
              </a:rPr>
              <a:t>d</a:t>
            </a:r>
            <a:r>
              <a:rPr sz="1400" spc="-110" dirty="0">
                <a:latin typeface="Tahoma"/>
                <a:cs typeface="Tahoma"/>
              </a:rPr>
              <a:t> </a:t>
            </a:r>
            <a:r>
              <a:rPr sz="1400" spc="-85" dirty="0">
                <a:latin typeface="Tahoma"/>
                <a:cs typeface="Tahoma"/>
              </a:rPr>
              <a:t>C</a:t>
            </a:r>
            <a:r>
              <a:rPr sz="1400" spc="-40" dirty="0">
                <a:latin typeface="Tahoma"/>
                <a:cs typeface="Tahoma"/>
              </a:rPr>
              <a:t>o</a:t>
            </a:r>
            <a:r>
              <a:rPr sz="1400" spc="-50" dirty="0">
                <a:latin typeface="Tahoma"/>
                <a:cs typeface="Tahoma"/>
              </a:rPr>
              <a:t>n</a:t>
            </a:r>
            <a:r>
              <a:rPr sz="1400" spc="-75" dirty="0">
                <a:latin typeface="Tahoma"/>
                <a:cs typeface="Tahoma"/>
              </a:rPr>
              <a:t>t</a:t>
            </a:r>
            <a:r>
              <a:rPr sz="1400" spc="-90" dirty="0">
                <a:latin typeface="Tahoma"/>
                <a:cs typeface="Tahoma"/>
              </a:rPr>
              <a:t>a</a:t>
            </a:r>
            <a:r>
              <a:rPr sz="1400" spc="-25" dirty="0">
                <a:latin typeface="Tahoma"/>
                <a:cs typeface="Tahoma"/>
              </a:rPr>
              <a:t>i</a:t>
            </a:r>
            <a:r>
              <a:rPr sz="1400" spc="-50" dirty="0">
                <a:latin typeface="Tahoma"/>
                <a:cs typeface="Tahoma"/>
              </a:rPr>
              <a:t>n</a:t>
            </a:r>
            <a:r>
              <a:rPr sz="1400" spc="-75" dirty="0">
                <a:latin typeface="Tahoma"/>
                <a:cs typeface="Tahoma"/>
              </a:rPr>
              <a:t>e</a:t>
            </a:r>
            <a:r>
              <a:rPr sz="1400" spc="-80" dirty="0">
                <a:latin typeface="Tahoma"/>
                <a:cs typeface="Tahoma"/>
              </a:rPr>
              <a:t>r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-340" dirty="0">
                <a:latin typeface="Tahoma"/>
                <a:cs typeface="Tahoma"/>
              </a:rPr>
              <a:t>#</a:t>
            </a:r>
            <a:r>
              <a:rPr sz="1400" spc="-330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46412" y="4138245"/>
            <a:ext cx="2442845" cy="1470660"/>
          </a:xfrm>
          <a:prstGeom prst="rect">
            <a:avLst/>
          </a:prstGeom>
          <a:solidFill>
            <a:srgbClr val="F4F5F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571500">
              <a:lnSpc>
                <a:spcPct val="100000"/>
              </a:lnSpc>
              <a:spcBef>
                <a:spcPts val="1030"/>
              </a:spcBef>
            </a:pPr>
            <a:r>
              <a:rPr sz="1400" spc="-50" dirty="0">
                <a:latin typeface="Tahoma"/>
                <a:cs typeface="Tahoma"/>
              </a:rPr>
              <a:t>Bui</a:t>
            </a:r>
            <a:r>
              <a:rPr sz="1400" dirty="0">
                <a:latin typeface="Tahoma"/>
                <a:cs typeface="Tahoma"/>
              </a:rPr>
              <a:t>l</a:t>
            </a:r>
            <a:r>
              <a:rPr sz="1400" spc="-55" dirty="0">
                <a:latin typeface="Tahoma"/>
                <a:cs typeface="Tahoma"/>
              </a:rPr>
              <a:t>d</a:t>
            </a:r>
            <a:r>
              <a:rPr sz="1400" spc="-110" dirty="0">
                <a:latin typeface="Tahoma"/>
                <a:cs typeface="Tahoma"/>
              </a:rPr>
              <a:t> </a:t>
            </a:r>
            <a:r>
              <a:rPr sz="1400" spc="-85" dirty="0">
                <a:latin typeface="Tahoma"/>
                <a:cs typeface="Tahoma"/>
              </a:rPr>
              <a:t>C</a:t>
            </a:r>
            <a:r>
              <a:rPr sz="1400" spc="-40" dirty="0">
                <a:latin typeface="Tahoma"/>
                <a:cs typeface="Tahoma"/>
              </a:rPr>
              <a:t>o</a:t>
            </a:r>
            <a:r>
              <a:rPr sz="1400" spc="-50" dirty="0">
                <a:latin typeface="Tahoma"/>
                <a:cs typeface="Tahoma"/>
              </a:rPr>
              <a:t>n</a:t>
            </a:r>
            <a:r>
              <a:rPr sz="1400" spc="-75" dirty="0">
                <a:latin typeface="Tahoma"/>
                <a:cs typeface="Tahoma"/>
              </a:rPr>
              <a:t>t</a:t>
            </a:r>
            <a:r>
              <a:rPr sz="1400" spc="-90" dirty="0">
                <a:latin typeface="Tahoma"/>
                <a:cs typeface="Tahoma"/>
              </a:rPr>
              <a:t>a</a:t>
            </a:r>
            <a:r>
              <a:rPr sz="1400" spc="-25" dirty="0">
                <a:latin typeface="Tahoma"/>
                <a:cs typeface="Tahoma"/>
              </a:rPr>
              <a:t>i</a:t>
            </a:r>
            <a:r>
              <a:rPr sz="1400" spc="-50" dirty="0">
                <a:latin typeface="Tahoma"/>
                <a:cs typeface="Tahoma"/>
              </a:rPr>
              <a:t>n</a:t>
            </a:r>
            <a:r>
              <a:rPr sz="1400" spc="-75" dirty="0">
                <a:latin typeface="Tahoma"/>
                <a:cs typeface="Tahoma"/>
              </a:rPr>
              <a:t>e</a:t>
            </a:r>
            <a:r>
              <a:rPr sz="1400" spc="-80" dirty="0">
                <a:latin typeface="Tahoma"/>
                <a:cs typeface="Tahoma"/>
              </a:rPr>
              <a:t>r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-340" dirty="0">
                <a:latin typeface="Tahoma"/>
                <a:cs typeface="Tahoma"/>
              </a:rPr>
              <a:t>#</a:t>
            </a:r>
            <a:r>
              <a:rPr sz="1400" spc="-120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99119" y="2892343"/>
            <a:ext cx="6831330" cy="2019300"/>
            <a:chOff x="2199119" y="2892343"/>
            <a:chExt cx="6831330" cy="2019300"/>
          </a:xfrm>
        </p:grpSpPr>
        <p:sp>
          <p:nvSpPr>
            <p:cNvPr id="12" name="object 12"/>
            <p:cNvSpPr/>
            <p:nvPr/>
          </p:nvSpPr>
          <p:spPr>
            <a:xfrm>
              <a:off x="2199119" y="3808413"/>
              <a:ext cx="847725" cy="1103630"/>
            </a:xfrm>
            <a:custGeom>
              <a:avLst/>
              <a:gdLst/>
              <a:ahLst/>
              <a:cxnLst/>
              <a:rect l="l" t="t" r="r" b="b"/>
              <a:pathLst>
                <a:path w="847725" h="1103629">
                  <a:moveTo>
                    <a:pt x="771091" y="1026989"/>
                  </a:moveTo>
                  <a:lnTo>
                    <a:pt x="771091" y="1103189"/>
                  </a:lnTo>
                  <a:lnTo>
                    <a:pt x="828241" y="1074614"/>
                  </a:lnTo>
                  <a:lnTo>
                    <a:pt x="783791" y="1074614"/>
                  </a:lnTo>
                  <a:lnTo>
                    <a:pt x="783791" y="1055564"/>
                  </a:lnTo>
                  <a:lnTo>
                    <a:pt x="828241" y="1055564"/>
                  </a:lnTo>
                  <a:lnTo>
                    <a:pt x="771091" y="1026989"/>
                  </a:lnTo>
                  <a:close/>
                </a:path>
                <a:path w="847725" h="1103629">
                  <a:moveTo>
                    <a:pt x="414121" y="9525"/>
                  </a:moveTo>
                  <a:lnTo>
                    <a:pt x="414121" y="1070349"/>
                  </a:lnTo>
                  <a:lnTo>
                    <a:pt x="418386" y="1074614"/>
                  </a:lnTo>
                  <a:lnTo>
                    <a:pt x="771091" y="1074614"/>
                  </a:lnTo>
                  <a:lnTo>
                    <a:pt x="771091" y="1065089"/>
                  </a:lnTo>
                  <a:lnTo>
                    <a:pt x="433171" y="1065089"/>
                  </a:lnTo>
                  <a:lnTo>
                    <a:pt x="423646" y="1055564"/>
                  </a:lnTo>
                  <a:lnTo>
                    <a:pt x="433171" y="1055564"/>
                  </a:lnTo>
                  <a:lnTo>
                    <a:pt x="433171" y="19050"/>
                  </a:lnTo>
                  <a:lnTo>
                    <a:pt x="423646" y="19050"/>
                  </a:lnTo>
                  <a:lnTo>
                    <a:pt x="414121" y="9525"/>
                  </a:lnTo>
                  <a:close/>
                </a:path>
                <a:path w="847725" h="1103629">
                  <a:moveTo>
                    <a:pt x="828241" y="1055564"/>
                  </a:moveTo>
                  <a:lnTo>
                    <a:pt x="783791" y="1055564"/>
                  </a:lnTo>
                  <a:lnTo>
                    <a:pt x="783791" y="1074614"/>
                  </a:lnTo>
                  <a:lnTo>
                    <a:pt x="828241" y="1074614"/>
                  </a:lnTo>
                  <a:lnTo>
                    <a:pt x="847291" y="1065089"/>
                  </a:lnTo>
                  <a:lnTo>
                    <a:pt x="828241" y="1055564"/>
                  </a:lnTo>
                  <a:close/>
                </a:path>
                <a:path w="847725" h="1103629">
                  <a:moveTo>
                    <a:pt x="433171" y="1055564"/>
                  </a:moveTo>
                  <a:lnTo>
                    <a:pt x="423646" y="1055564"/>
                  </a:lnTo>
                  <a:lnTo>
                    <a:pt x="433171" y="1065089"/>
                  </a:lnTo>
                  <a:lnTo>
                    <a:pt x="433171" y="1055564"/>
                  </a:lnTo>
                  <a:close/>
                </a:path>
                <a:path w="847725" h="1103629">
                  <a:moveTo>
                    <a:pt x="771091" y="1055564"/>
                  </a:moveTo>
                  <a:lnTo>
                    <a:pt x="433171" y="1055564"/>
                  </a:lnTo>
                  <a:lnTo>
                    <a:pt x="433171" y="1065089"/>
                  </a:lnTo>
                  <a:lnTo>
                    <a:pt x="771091" y="1065089"/>
                  </a:lnTo>
                  <a:lnTo>
                    <a:pt x="771091" y="1055564"/>
                  </a:lnTo>
                  <a:close/>
                </a:path>
                <a:path w="847725" h="1103629">
                  <a:moveTo>
                    <a:pt x="428906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14121" y="19050"/>
                  </a:lnTo>
                  <a:lnTo>
                    <a:pt x="414121" y="9525"/>
                  </a:lnTo>
                  <a:lnTo>
                    <a:pt x="433171" y="9525"/>
                  </a:lnTo>
                  <a:lnTo>
                    <a:pt x="433171" y="4264"/>
                  </a:lnTo>
                  <a:lnTo>
                    <a:pt x="428906" y="0"/>
                  </a:lnTo>
                  <a:close/>
                </a:path>
                <a:path w="847725" h="1103629">
                  <a:moveTo>
                    <a:pt x="433171" y="9525"/>
                  </a:moveTo>
                  <a:lnTo>
                    <a:pt x="414121" y="9525"/>
                  </a:lnTo>
                  <a:lnTo>
                    <a:pt x="423646" y="19050"/>
                  </a:lnTo>
                  <a:lnTo>
                    <a:pt x="433171" y="19050"/>
                  </a:lnTo>
                  <a:lnTo>
                    <a:pt x="433171" y="9525"/>
                  </a:lnTo>
                  <a:close/>
                </a:path>
              </a:pathLst>
            </a:custGeom>
            <a:solidFill>
              <a:srgbClr val="ED3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988804" y="2892343"/>
              <a:ext cx="2041525" cy="1851660"/>
            </a:xfrm>
            <a:custGeom>
              <a:avLst/>
              <a:gdLst/>
              <a:ahLst/>
              <a:cxnLst/>
              <a:rect l="l" t="t" r="r" b="b"/>
              <a:pathLst>
                <a:path w="2041525" h="1851660">
                  <a:moveTo>
                    <a:pt x="0" y="0"/>
                  </a:moveTo>
                  <a:lnTo>
                    <a:pt x="0" y="1851191"/>
                  </a:lnTo>
                  <a:lnTo>
                    <a:pt x="2041338" y="925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387583" y="3485388"/>
            <a:ext cx="562610" cy="65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7900"/>
              </a:lnSpc>
              <a:spcBef>
                <a:spcPts val="135"/>
              </a:spcBef>
            </a:pPr>
            <a:r>
              <a:rPr sz="1400" spc="-70" dirty="0">
                <a:latin typeface="Tahoma"/>
                <a:cs typeface="Tahoma"/>
              </a:rPr>
              <a:t>First 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spc="-90" dirty="0">
                <a:latin typeface="Tahoma"/>
                <a:cs typeface="Tahoma"/>
              </a:rPr>
              <a:t>S</a:t>
            </a:r>
            <a:r>
              <a:rPr sz="1400" spc="-95" dirty="0">
                <a:latin typeface="Tahoma"/>
                <a:cs typeface="Tahoma"/>
              </a:rPr>
              <a:t>u</a:t>
            </a:r>
            <a:r>
              <a:rPr sz="1400" spc="-75" dirty="0">
                <a:latin typeface="Tahoma"/>
                <a:cs typeface="Tahoma"/>
              </a:rPr>
              <a:t>cce</a:t>
            </a:r>
            <a:r>
              <a:rPr sz="1400" spc="-114" dirty="0">
                <a:latin typeface="Tahoma"/>
                <a:cs typeface="Tahoma"/>
              </a:rPr>
              <a:t>s</a:t>
            </a:r>
            <a:r>
              <a:rPr sz="1400" spc="-90" dirty="0">
                <a:latin typeface="Tahoma"/>
                <a:cs typeface="Tahoma"/>
              </a:rPr>
              <a:t>s  </a:t>
            </a:r>
            <a:r>
              <a:rPr sz="1400" spc="-65" dirty="0">
                <a:latin typeface="Tahoma"/>
                <a:cs typeface="Tahoma"/>
              </a:rPr>
              <a:t>Wins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489248" y="2760418"/>
            <a:ext cx="5716270" cy="2122805"/>
            <a:chOff x="5489248" y="2760418"/>
            <a:chExt cx="5716270" cy="2122805"/>
          </a:xfrm>
        </p:grpSpPr>
        <p:sp>
          <p:nvSpPr>
            <p:cNvPr id="16" name="object 16"/>
            <p:cNvSpPr/>
            <p:nvPr/>
          </p:nvSpPr>
          <p:spPr>
            <a:xfrm>
              <a:off x="5489245" y="2760421"/>
              <a:ext cx="1499870" cy="2122805"/>
            </a:xfrm>
            <a:custGeom>
              <a:avLst/>
              <a:gdLst/>
              <a:ahLst/>
              <a:cxnLst/>
              <a:rect l="l" t="t" r="r" b="b"/>
              <a:pathLst>
                <a:path w="1499870" h="2122804">
                  <a:moveTo>
                    <a:pt x="1499552" y="1057529"/>
                  </a:moveTo>
                  <a:lnTo>
                    <a:pt x="1480502" y="1048004"/>
                  </a:lnTo>
                  <a:lnTo>
                    <a:pt x="1423352" y="1019429"/>
                  </a:lnTo>
                  <a:lnTo>
                    <a:pt x="1423352" y="1048004"/>
                  </a:lnTo>
                  <a:lnTo>
                    <a:pt x="759307" y="1048004"/>
                  </a:lnTo>
                  <a:lnTo>
                    <a:pt x="759307" y="19050"/>
                  </a:lnTo>
                  <a:lnTo>
                    <a:pt x="759307" y="9525"/>
                  </a:lnTo>
                  <a:lnTo>
                    <a:pt x="759307" y="4267"/>
                  </a:lnTo>
                  <a:lnTo>
                    <a:pt x="755040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740257" y="19050"/>
                  </a:lnTo>
                  <a:lnTo>
                    <a:pt x="740257" y="1052258"/>
                  </a:lnTo>
                  <a:lnTo>
                    <a:pt x="740257" y="1062786"/>
                  </a:lnTo>
                  <a:lnTo>
                    <a:pt x="740257" y="2103564"/>
                  </a:lnTo>
                  <a:lnTo>
                    <a:pt x="0" y="2103564"/>
                  </a:lnTo>
                  <a:lnTo>
                    <a:pt x="0" y="2122614"/>
                  </a:lnTo>
                  <a:lnTo>
                    <a:pt x="755040" y="2122614"/>
                  </a:lnTo>
                  <a:lnTo>
                    <a:pt x="759307" y="2118347"/>
                  </a:lnTo>
                  <a:lnTo>
                    <a:pt x="759307" y="2113089"/>
                  </a:lnTo>
                  <a:lnTo>
                    <a:pt x="759307" y="2103564"/>
                  </a:lnTo>
                  <a:lnTo>
                    <a:pt x="759307" y="1067054"/>
                  </a:lnTo>
                  <a:lnTo>
                    <a:pt x="1423352" y="1067054"/>
                  </a:lnTo>
                  <a:lnTo>
                    <a:pt x="1423352" y="1095629"/>
                  </a:lnTo>
                  <a:lnTo>
                    <a:pt x="1480502" y="1067054"/>
                  </a:lnTo>
                  <a:lnTo>
                    <a:pt x="1499552" y="1057529"/>
                  </a:lnTo>
                  <a:close/>
                </a:path>
              </a:pathLst>
            </a:custGeom>
            <a:solidFill>
              <a:srgbClr val="ED3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877436" y="3338802"/>
              <a:ext cx="1327785" cy="958850"/>
            </a:xfrm>
            <a:custGeom>
              <a:avLst/>
              <a:gdLst/>
              <a:ahLst/>
              <a:cxnLst/>
              <a:rect l="l" t="t" r="r" b="b"/>
              <a:pathLst>
                <a:path w="1327784" h="958850">
                  <a:moveTo>
                    <a:pt x="1113953" y="0"/>
                  </a:moveTo>
                  <a:lnTo>
                    <a:pt x="213572" y="0"/>
                  </a:lnTo>
                  <a:lnTo>
                    <a:pt x="184591" y="4373"/>
                  </a:lnTo>
                  <a:lnTo>
                    <a:pt x="130440" y="37652"/>
                  </a:lnTo>
                  <a:lnTo>
                    <a:pt x="83064" y="99834"/>
                  </a:lnTo>
                  <a:lnTo>
                    <a:pt x="62553" y="140335"/>
                  </a:lnTo>
                  <a:lnTo>
                    <a:pt x="44500" y="186350"/>
                  </a:lnTo>
                  <a:lnTo>
                    <a:pt x="29158" y="237307"/>
                  </a:lnTo>
                  <a:lnTo>
                    <a:pt x="16783" y="292635"/>
                  </a:lnTo>
                  <a:lnTo>
                    <a:pt x="7629" y="351763"/>
                  </a:lnTo>
                  <a:lnTo>
                    <a:pt x="1949" y="414120"/>
                  </a:lnTo>
                  <a:lnTo>
                    <a:pt x="0" y="479136"/>
                  </a:lnTo>
                  <a:lnTo>
                    <a:pt x="1949" y="544152"/>
                  </a:lnTo>
                  <a:lnTo>
                    <a:pt x="7629" y="606510"/>
                  </a:lnTo>
                  <a:lnTo>
                    <a:pt x="16783" y="665638"/>
                  </a:lnTo>
                  <a:lnTo>
                    <a:pt x="29158" y="720966"/>
                  </a:lnTo>
                  <a:lnTo>
                    <a:pt x="44500" y="771922"/>
                  </a:lnTo>
                  <a:lnTo>
                    <a:pt x="62553" y="817937"/>
                  </a:lnTo>
                  <a:lnTo>
                    <a:pt x="83064" y="858439"/>
                  </a:lnTo>
                  <a:lnTo>
                    <a:pt x="105778" y="892857"/>
                  </a:lnTo>
                  <a:lnTo>
                    <a:pt x="156796" y="941158"/>
                  </a:lnTo>
                  <a:lnTo>
                    <a:pt x="213572" y="958273"/>
                  </a:lnTo>
                  <a:lnTo>
                    <a:pt x="1113953" y="958273"/>
                  </a:lnTo>
                  <a:lnTo>
                    <a:pt x="1170729" y="941158"/>
                  </a:lnTo>
                  <a:lnTo>
                    <a:pt x="1221747" y="892857"/>
                  </a:lnTo>
                  <a:lnTo>
                    <a:pt x="1244461" y="858439"/>
                  </a:lnTo>
                  <a:lnTo>
                    <a:pt x="1264972" y="817937"/>
                  </a:lnTo>
                  <a:lnTo>
                    <a:pt x="1283025" y="771922"/>
                  </a:lnTo>
                  <a:lnTo>
                    <a:pt x="1298367" y="720966"/>
                  </a:lnTo>
                  <a:lnTo>
                    <a:pt x="1310742" y="665638"/>
                  </a:lnTo>
                  <a:lnTo>
                    <a:pt x="1319896" y="606510"/>
                  </a:lnTo>
                  <a:lnTo>
                    <a:pt x="1325576" y="544152"/>
                  </a:lnTo>
                  <a:lnTo>
                    <a:pt x="1327525" y="479136"/>
                  </a:lnTo>
                  <a:lnTo>
                    <a:pt x="1325576" y="414120"/>
                  </a:lnTo>
                  <a:lnTo>
                    <a:pt x="1319896" y="351763"/>
                  </a:lnTo>
                  <a:lnTo>
                    <a:pt x="1310742" y="292635"/>
                  </a:lnTo>
                  <a:lnTo>
                    <a:pt x="1298367" y="237307"/>
                  </a:lnTo>
                  <a:lnTo>
                    <a:pt x="1283025" y="186350"/>
                  </a:lnTo>
                  <a:lnTo>
                    <a:pt x="1264972" y="140335"/>
                  </a:lnTo>
                  <a:lnTo>
                    <a:pt x="1244461" y="99834"/>
                  </a:lnTo>
                  <a:lnTo>
                    <a:pt x="1221747" y="65416"/>
                  </a:lnTo>
                  <a:lnTo>
                    <a:pt x="1170729" y="17115"/>
                  </a:lnTo>
                  <a:lnTo>
                    <a:pt x="1113953" y="0"/>
                  </a:lnTo>
                  <a:close/>
                </a:path>
              </a:pathLst>
            </a:custGeom>
            <a:solidFill>
              <a:srgbClr val="F4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190361" y="3698748"/>
            <a:ext cx="701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Tahoma"/>
                <a:cs typeface="Tahoma"/>
              </a:rPr>
              <a:t>Bui</a:t>
            </a:r>
            <a:r>
              <a:rPr sz="1400" dirty="0">
                <a:latin typeface="Tahoma"/>
                <a:cs typeface="Tahoma"/>
              </a:rPr>
              <a:t>l</a:t>
            </a:r>
            <a:r>
              <a:rPr sz="1400" spc="-55" dirty="0">
                <a:latin typeface="Tahoma"/>
                <a:cs typeface="Tahoma"/>
              </a:rPr>
              <a:t>d</a:t>
            </a:r>
            <a:r>
              <a:rPr sz="1400" spc="-110" dirty="0">
                <a:latin typeface="Tahoma"/>
                <a:cs typeface="Tahoma"/>
              </a:rPr>
              <a:t> </a:t>
            </a:r>
            <a:r>
              <a:rPr sz="1400" spc="-90" dirty="0">
                <a:latin typeface="Tahoma"/>
                <a:cs typeface="Tahoma"/>
              </a:rPr>
              <a:t>E</a:t>
            </a:r>
            <a:r>
              <a:rPr sz="1400" spc="-50" dirty="0">
                <a:latin typeface="Tahoma"/>
                <a:cs typeface="Tahoma"/>
              </a:rPr>
              <a:t>n</a:t>
            </a:r>
            <a:r>
              <a:rPr sz="1400" spc="-55" dirty="0">
                <a:latin typeface="Tahoma"/>
                <a:cs typeface="Tahoma"/>
              </a:rPr>
              <a:t>d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030144" y="3779838"/>
            <a:ext cx="847725" cy="76200"/>
          </a:xfrm>
          <a:custGeom>
            <a:avLst/>
            <a:gdLst/>
            <a:ahLst/>
            <a:cxnLst/>
            <a:rect l="l" t="t" r="r" b="b"/>
            <a:pathLst>
              <a:path w="847725" h="76200">
                <a:moveTo>
                  <a:pt x="828241" y="28575"/>
                </a:moveTo>
                <a:lnTo>
                  <a:pt x="783793" y="28575"/>
                </a:lnTo>
                <a:lnTo>
                  <a:pt x="783793" y="47625"/>
                </a:lnTo>
                <a:lnTo>
                  <a:pt x="771092" y="47625"/>
                </a:lnTo>
                <a:lnTo>
                  <a:pt x="771093" y="76200"/>
                </a:lnTo>
                <a:lnTo>
                  <a:pt x="847291" y="38100"/>
                </a:lnTo>
                <a:lnTo>
                  <a:pt x="828241" y="28575"/>
                </a:lnTo>
                <a:close/>
              </a:path>
              <a:path w="847725" h="76200">
                <a:moveTo>
                  <a:pt x="771092" y="28575"/>
                </a:moveTo>
                <a:lnTo>
                  <a:pt x="0" y="28576"/>
                </a:lnTo>
                <a:lnTo>
                  <a:pt x="0" y="47626"/>
                </a:lnTo>
                <a:lnTo>
                  <a:pt x="771092" y="47625"/>
                </a:lnTo>
                <a:lnTo>
                  <a:pt x="771092" y="28575"/>
                </a:lnTo>
                <a:close/>
              </a:path>
              <a:path w="847725" h="76200">
                <a:moveTo>
                  <a:pt x="783793" y="28575"/>
                </a:moveTo>
                <a:lnTo>
                  <a:pt x="771092" y="28575"/>
                </a:lnTo>
                <a:lnTo>
                  <a:pt x="771092" y="47625"/>
                </a:lnTo>
                <a:lnTo>
                  <a:pt x="783793" y="47625"/>
                </a:lnTo>
                <a:lnTo>
                  <a:pt x="783793" y="28575"/>
                </a:lnTo>
                <a:close/>
              </a:path>
              <a:path w="847725" h="76200">
                <a:moveTo>
                  <a:pt x="771091" y="0"/>
                </a:moveTo>
                <a:lnTo>
                  <a:pt x="771092" y="28575"/>
                </a:lnTo>
                <a:lnTo>
                  <a:pt x="828241" y="28575"/>
                </a:lnTo>
                <a:lnTo>
                  <a:pt x="771091" y="0"/>
                </a:lnTo>
                <a:close/>
              </a:path>
            </a:pathLst>
          </a:custGeom>
          <a:solidFill>
            <a:srgbClr val="ED3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70" dirty="0"/>
              <a:t>©2022</a:t>
            </a:r>
            <a:r>
              <a:rPr spc="-65" dirty="0"/>
              <a:t> </a:t>
            </a:r>
            <a:r>
              <a:rPr spc="-35" dirty="0"/>
              <a:t>Adobe.</a:t>
            </a:r>
            <a:r>
              <a:rPr spc="-60" dirty="0"/>
              <a:t> </a:t>
            </a:r>
            <a:r>
              <a:rPr dirty="0"/>
              <a:t>All</a:t>
            </a:r>
            <a:r>
              <a:rPr spc="-70" dirty="0"/>
              <a:t> </a:t>
            </a:r>
            <a:r>
              <a:rPr spc="-40" dirty="0"/>
              <a:t>Rights</a:t>
            </a:r>
            <a:r>
              <a:rPr spc="-60" dirty="0"/>
              <a:t> </a:t>
            </a:r>
            <a:r>
              <a:rPr spc="-50" dirty="0"/>
              <a:t>Reserved.</a:t>
            </a:r>
            <a:r>
              <a:rPr spc="-65" dirty="0"/>
              <a:t> </a:t>
            </a:r>
            <a:r>
              <a:rPr spc="-20" dirty="0"/>
              <a:t>Adobe</a:t>
            </a:r>
            <a:r>
              <a:rPr spc="-60" dirty="0"/>
              <a:t> </a:t>
            </a:r>
            <a:r>
              <a:rPr spc="-35" dirty="0"/>
              <a:t>Confidential.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9897" y="1944115"/>
            <a:ext cx="40722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85" dirty="0">
                <a:solidFill>
                  <a:srgbClr val="FFFFFF"/>
                </a:solidFill>
              </a:rPr>
              <a:t>P</a:t>
            </a:r>
            <a:r>
              <a:rPr sz="3600" spc="-250" dirty="0">
                <a:solidFill>
                  <a:srgbClr val="FFFFFF"/>
                </a:solidFill>
              </a:rPr>
              <a:t>r</a:t>
            </a:r>
            <a:r>
              <a:rPr sz="3600" spc="-240" dirty="0">
                <a:solidFill>
                  <a:srgbClr val="FFFFFF"/>
                </a:solidFill>
              </a:rPr>
              <a:t>o</a:t>
            </a:r>
            <a:r>
              <a:rPr sz="3600" spc="-370" dirty="0">
                <a:solidFill>
                  <a:srgbClr val="FFFFFF"/>
                </a:solidFill>
              </a:rPr>
              <a:t>j</a:t>
            </a:r>
            <a:r>
              <a:rPr sz="3600" spc="-305" dirty="0">
                <a:solidFill>
                  <a:srgbClr val="FFFFFF"/>
                </a:solidFill>
              </a:rPr>
              <a:t>e</a:t>
            </a:r>
            <a:r>
              <a:rPr sz="3600" spc="-325" dirty="0">
                <a:solidFill>
                  <a:srgbClr val="FFFFFF"/>
                </a:solidFill>
              </a:rPr>
              <a:t>ct</a:t>
            </a:r>
            <a:r>
              <a:rPr sz="3600" spc="-245" dirty="0">
                <a:solidFill>
                  <a:srgbClr val="FFFFFF"/>
                </a:solidFill>
              </a:rPr>
              <a:t> </a:t>
            </a:r>
            <a:r>
              <a:rPr sz="3600" spc="-265" dirty="0">
                <a:solidFill>
                  <a:srgbClr val="FFFFFF"/>
                </a:solidFill>
              </a:rPr>
              <a:t>O</a:t>
            </a:r>
            <a:r>
              <a:rPr sz="3600" spc="-270" dirty="0">
                <a:solidFill>
                  <a:srgbClr val="FFFFFF"/>
                </a:solidFill>
              </a:rPr>
              <a:t>p</a:t>
            </a:r>
            <a:r>
              <a:rPr sz="3600" spc="-325" dirty="0">
                <a:solidFill>
                  <a:srgbClr val="FFFFFF"/>
                </a:solidFill>
              </a:rPr>
              <a:t>t</a:t>
            </a:r>
            <a:r>
              <a:rPr sz="3600" spc="-150" dirty="0">
                <a:solidFill>
                  <a:srgbClr val="FFFFFF"/>
                </a:solidFill>
              </a:rPr>
              <a:t>i</a:t>
            </a:r>
            <a:r>
              <a:rPr sz="3600" spc="-365" dirty="0">
                <a:solidFill>
                  <a:srgbClr val="FFFFFF"/>
                </a:solidFill>
              </a:rPr>
              <a:t>m</a:t>
            </a:r>
            <a:r>
              <a:rPr sz="3600" spc="-150" dirty="0">
                <a:solidFill>
                  <a:srgbClr val="FFFFFF"/>
                </a:solidFill>
              </a:rPr>
              <a:t>i</a:t>
            </a:r>
            <a:r>
              <a:rPr sz="3600" spc="-310" dirty="0">
                <a:solidFill>
                  <a:srgbClr val="FFFFFF"/>
                </a:solidFill>
              </a:rPr>
              <a:t>z</a:t>
            </a:r>
            <a:r>
              <a:rPr sz="3600" spc="-360" dirty="0">
                <a:solidFill>
                  <a:srgbClr val="FFFFFF"/>
                </a:solidFill>
              </a:rPr>
              <a:t>a</a:t>
            </a:r>
            <a:r>
              <a:rPr sz="3600" spc="-325" dirty="0">
                <a:solidFill>
                  <a:srgbClr val="FFFFFF"/>
                </a:solidFill>
              </a:rPr>
              <a:t>t</a:t>
            </a:r>
            <a:r>
              <a:rPr sz="3600" spc="-150" dirty="0">
                <a:solidFill>
                  <a:srgbClr val="FFFFFF"/>
                </a:solidFill>
              </a:rPr>
              <a:t>i</a:t>
            </a:r>
            <a:r>
              <a:rPr sz="3600" spc="-240" dirty="0">
                <a:solidFill>
                  <a:srgbClr val="FFFFFF"/>
                </a:solidFill>
              </a:rPr>
              <a:t>o</a:t>
            </a:r>
            <a:r>
              <a:rPr sz="3600" spc="-295" dirty="0">
                <a:solidFill>
                  <a:srgbClr val="FFFFFF"/>
                </a:solidFill>
              </a:rPr>
              <a:t>n</a:t>
            </a:r>
            <a:endParaRPr sz="3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741" y="384555"/>
            <a:ext cx="31692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/>
              <a:t>P</a:t>
            </a:r>
            <a:r>
              <a:rPr spc="-175" dirty="0"/>
              <a:t>r</a:t>
            </a:r>
            <a:r>
              <a:rPr spc="-180" dirty="0"/>
              <a:t>o</a:t>
            </a:r>
            <a:r>
              <a:rPr spc="-300" dirty="0"/>
              <a:t>j</a:t>
            </a:r>
            <a:r>
              <a:rPr spc="-250" dirty="0"/>
              <a:t>ect</a:t>
            </a:r>
            <a:r>
              <a:rPr spc="-190" dirty="0"/>
              <a:t> </a:t>
            </a:r>
            <a:r>
              <a:rPr spc="-210" dirty="0"/>
              <a:t>O</a:t>
            </a:r>
            <a:r>
              <a:rPr spc="-220" dirty="0"/>
              <a:t>p</a:t>
            </a:r>
            <a:r>
              <a:rPr spc="-260" dirty="0"/>
              <a:t>t</a:t>
            </a:r>
            <a:r>
              <a:rPr spc="-125" dirty="0"/>
              <a:t>i</a:t>
            </a:r>
            <a:r>
              <a:rPr spc="-290" dirty="0"/>
              <a:t>m</a:t>
            </a:r>
            <a:r>
              <a:rPr spc="-125" dirty="0"/>
              <a:t>i</a:t>
            </a:r>
            <a:r>
              <a:rPr spc="-265" dirty="0"/>
              <a:t>z</a:t>
            </a:r>
            <a:r>
              <a:rPr spc="-254" dirty="0"/>
              <a:t>a</a:t>
            </a:r>
            <a:r>
              <a:rPr spc="-260" dirty="0"/>
              <a:t>t</a:t>
            </a:r>
            <a:r>
              <a:rPr spc="-125" dirty="0"/>
              <a:t>i</a:t>
            </a:r>
            <a:r>
              <a:rPr spc="-180" dirty="0"/>
              <a:t>o</a:t>
            </a:r>
            <a:r>
              <a:rPr spc="-229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9966" y="1472158"/>
            <a:ext cx="2247265" cy="147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75"/>
              </a:lnSpc>
              <a:tabLst>
                <a:tab pos="264795" algn="l"/>
              </a:tabLst>
            </a:pPr>
            <a:r>
              <a:rPr sz="1500" spc="-815" dirty="0">
                <a:latin typeface="Trebuchet MS"/>
                <a:cs typeface="Trebuchet MS"/>
              </a:rPr>
              <a:t>	</a:t>
            </a:r>
            <a:r>
              <a:rPr sz="2200" spc="-170" dirty="0">
                <a:latin typeface="Tahoma"/>
                <a:cs typeface="Tahoma"/>
              </a:rPr>
              <a:t>g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75" dirty="0">
                <a:latin typeface="Tahoma"/>
                <a:cs typeface="Tahoma"/>
              </a:rPr>
              <a:t>m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du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25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870"/>
              </a:spcBef>
              <a:tabLst>
                <a:tab pos="264795" algn="l"/>
              </a:tabLst>
            </a:pPr>
            <a:r>
              <a:rPr sz="1500" spc="-815" dirty="0">
                <a:latin typeface="Trebuchet MS"/>
                <a:cs typeface="Trebuchet MS"/>
              </a:rPr>
              <a:t>	</a:t>
            </a:r>
            <a:r>
              <a:rPr sz="2200" spc="-75" dirty="0">
                <a:latin typeface="Tahoma"/>
                <a:cs typeface="Tahoma"/>
              </a:rPr>
              <a:t>np</a:t>
            </a:r>
            <a:r>
              <a:rPr sz="2200" spc="-35" dirty="0">
                <a:latin typeface="Tahoma"/>
                <a:cs typeface="Tahoma"/>
              </a:rPr>
              <a:t>m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ci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55"/>
              </a:spcBef>
              <a:tabLst>
                <a:tab pos="264795" algn="l"/>
              </a:tabLst>
            </a:pPr>
            <a:r>
              <a:rPr sz="1500" spc="-815" dirty="0">
                <a:latin typeface="Trebuchet MS"/>
                <a:cs typeface="Trebuchet MS"/>
              </a:rPr>
              <a:t>	</a:t>
            </a:r>
            <a:r>
              <a:rPr sz="2200" spc="-100" dirty="0">
                <a:latin typeface="Tahoma"/>
                <a:cs typeface="Tahoma"/>
              </a:rPr>
              <a:t>P</a:t>
            </a:r>
            <a:r>
              <a:rPr sz="2200" spc="-85" dirty="0">
                <a:latin typeface="Tahoma"/>
                <a:cs typeface="Tahoma"/>
              </a:rPr>
              <a:t>a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k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g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9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" y="1182623"/>
            <a:ext cx="12189460" cy="5248910"/>
            <a:chOff x="1" y="1182623"/>
            <a:chExt cx="12189460" cy="52489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1182623"/>
              <a:ext cx="12188950" cy="52486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5215" y="3535680"/>
              <a:ext cx="3910583" cy="59436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231821" y="3561972"/>
              <a:ext cx="3806190" cy="490220"/>
            </a:xfrm>
            <a:custGeom>
              <a:avLst/>
              <a:gdLst/>
              <a:ahLst/>
              <a:cxnLst/>
              <a:rect l="l" t="t" r="r" b="b"/>
              <a:pathLst>
                <a:path w="3806190" h="490220">
                  <a:moveTo>
                    <a:pt x="3561293" y="0"/>
                  </a:moveTo>
                  <a:lnTo>
                    <a:pt x="244896" y="0"/>
                  </a:lnTo>
                  <a:lnTo>
                    <a:pt x="195541" y="4975"/>
                  </a:lnTo>
                  <a:lnTo>
                    <a:pt x="149571" y="19245"/>
                  </a:lnTo>
                  <a:lnTo>
                    <a:pt x="107972" y="41824"/>
                  </a:lnTo>
                  <a:lnTo>
                    <a:pt x="71728" y="71728"/>
                  </a:lnTo>
                  <a:lnTo>
                    <a:pt x="41824" y="107973"/>
                  </a:lnTo>
                  <a:lnTo>
                    <a:pt x="19245" y="149572"/>
                  </a:lnTo>
                  <a:lnTo>
                    <a:pt x="4975" y="195542"/>
                  </a:lnTo>
                  <a:lnTo>
                    <a:pt x="0" y="244897"/>
                  </a:lnTo>
                  <a:lnTo>
                    <a:pt x="4975" y="294253"/>
                  </a:lnTo>
                  <a:lnTo>
                    <a:pt x="19245" y="340222"/>
                  </a:lnTo>
                  <a:lnTo>
                    <a:pt x="41824" y="381822"/>
                  </a:lnTo>
                  <a:lnTo>
                    <a:pt x="71728" y="418066"/>
                  </a:lnTo>
                  <a:lnTo>
                    <a:pt x="107972" y="447970"/>
                  </a:lnTo>
                  <a:lnTo>
                    <a:pt x="149571" y="470550"/>
                  </a:lnTo>
                  <a:lnTo>
                    <a:pt x="195541" y="484820"/>
                  </a:lnTo>
                  <a:lnTo>
                    <a:pt x="244896" y="489795"/>
                  </a:lnTo>
                  <a:lnTo>
                    <a:pt x="3561293" y="489795"/>
                  </a:lnTo>
                  <a:lnTo>
                    <a:pt x="3610648" y="484820"/>
                  </a:lnTo>
                  <a:lnTo>
                    <a:pt x="3656618" y="470550"/>
                  </a:lnTo>
                  <a:lnTo>
                    <a:pt x="3698217" y="447970"/>
                  </a:lnTo>
                  <a:lnTo>
                    <a:pt x="3734461" y="418066"/>
                  </a:lnTo>
                  <a:lnTo>
                    <a:pt x="3764365" y="381822"/>
                  </a:lnTo>
                  <a:lnTo>
                    <a:pt x="3786944" y="340222"/>
                  </a:lnTo>
                  <a:lnTo>
                    <a:pt x="3801214" y="294253"/>
                  </a:lnTo>
                  <a:lnTo>
                    <a:pt x="3806190" y="244897"/>
                  </a:lnTo>
                  <a:lnTo>
                    <a:pt x="3801214" y="195542"/>
                  </a:lnTo>
                  <a:lnTo>
                    <a:pt x="3786944" y="149572"/>
                  </a:lnTo>
                  <a:lnTo>
                    <a:pt x="3764365" y="107973"/>
                  </a:lnTo>
                  <a:lnTo>
                    <a:pt x="3734461" y="71728"/>
                  </a:lnTo>
                  <a:lnTo>
                    <a:pt x="3698217" y="41824"/>
                  </a:lnTo>
                  <a:lnTo>
                    <a:pt x="3656618" y="19245"/>
                  </a:lnTo>
                  <a:lnTo>
                    <a:pt x="3610648" y="4975"/>
                  </a:lnTo>
                  <a:lnTo>
                    <a:pt x="3561293" y="0"/>
                  </a:lnTo>
                  <a:close/>
                </a:path>
              </a:pathLst>
            </a:custGeom>
            <a:solidFill>
              <a:srgbClr val="EB1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9119" y="3529583"/>
              <a:ext cx="3739896" cy="65227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890602" y="3613404"/>
            <a:ext cx="23031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b="1" spc="-17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000" b="1" spc="-1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b="1" spc="-6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2000" b="1" spc="-1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b="1" spc="-28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000" b="1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2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b="1" spc="-17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b="1" spc="-15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000" b="1" spc="-2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000" b="1" spc="-1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b="1" spc="-16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b="1" spc="-17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b="1" spc="-6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b="1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-2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8871" y="3529584"/>
            <a:ext cx="3916679" cy="652780"/>
            <a:chOff x="118871" y="3529584"/>
            <a:chExt cx="3916679" cy="65278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967" y="3535680"/>
              <a:ext cx="3910584" cy="59436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50813" y="3561970"/>
              <a:ext cx="3806190" cy="490220"/>
            </a:xfrm>
            <a:custGeom>
              <a:avLst/>
              <a:gdLst/>
              <a:ahLst/>
              <a:cxnLst/>
              <a:rect l="l" t="t" r="r" b="b"/>
              <a:pathLst>
                <a:path w="3806190" h="490220">
                  <a:moveTo>
                    <a:pt x="3561292" y="0"/>
                  </a:moveTo>
                  <a:lnTo>
                    <a:pt x="244896" y="0"/>
                  </a:lnTo>
                  <a:lnTo>
                    <a:pt x="195541" y="4975"/>
                  </a:lnTo>
                  <a:lnTo>
                    <a:pt x="149571" y="19245"/>
                  </a:lnTo>
                  <a:lnTo>
                    <a:pt x="107972" y="41824"/>
                  </a:lnTo>
                  <a:lnTo>
                    <a:pt x="71728" y="71729"/>
                  </a:lnTo>
                  <a:lnTo>
                    <a:pt x="41824" y="107973"/>
                  </a:lnTo>
                  <a:lnTo>
                    <a:pt x="19245" y="149572"/>
                  </a:lnTo>
                  <a:lnTo>
                    <a:pt x="4975" y="195542"/>
                  </a:lnTo>
                  <a:lnTo>
                    <a:pt x="0" y="244897"/>
                  </a:lnTo>
                  <a:lnTo>
                    <a:pt x="4975" y="294253"/>
                  </a:lnTo>
                  <a:lnTo>
                    <a:pt x="19245" y="340223"/>
                  </a:lnTo>
                  <a:lnTo>
                    <a:pt x="41824" y="381822"/>
                  </a:lnTo>
                  <a:lnTo>
                    <a:pt x="71728" y="418067"/>
                  </a:lnTo>
                  <a:lnTo>
                    <a:pt x="107972" y="447971"/>
                  </a:lnTo>
                  <a:lnTo>
                    <a:pt x="149571" y="470550"/>
                  </a:lnTo>
                  <a:lnTo>
                    <a:pt x="195541" y="484820"/>
                  </a:lnTo>
                  <a:lnTo>
                    <a:pt x="244896" y="489795"/>
                  </a:lnTo>
                  <a:lnTo>
                    <a:pt x="3561292" y="489795"/>
                  </a:lnTo>
                  <a:lnTo>
                    <a:pt x="3610648" y="484820"/>
                  </a:lnTo>
                  <a:lnTo>
                    <a:pt x="3656617" y="470550"/>
                  </a:lnTo>
                  <a:lnTo>
                    <a:pt x="3698216" y="447971"/>
                  </a:lnTo>
                  <a:lnTo>
                    <a:pt x="3734460" y="418067"/>
                  </a:lnTo>
                  <a:lnTo>
                    <a:pt x="3764364" y="381822"/>
                  </a:lnTo>
                  <a:lnTo>
                    <a:pt x="3786944" y="340223"/>
                  </a:lnTo>
                  <a:lnTo>
                    <a:pt x="3801214" y="294253"/>
                  </a:lnTo>
                  <a:lnTo>
                    <a:pt x="3806189" y="244897"/>
                  </a:lnTo>
                  <a:lnTo>
                    <a:pt x="3801214" y="195542"/>
                  </a:lnTo>
                  <a:lnTo>
                    <a:pt x="3786944" y="149572"/>
                  </a:lnTo>
                  <a:lnTo>
                    <a:pt x="3764364" y="107973"/>
                  </a:lnTo>
                  <a:lnTo>
                    <a:pt x="3734460" y="71729"/>
                  </a:lnTo>
                  <a:lnTo>
                    <a:pt x="3698216" y="41824"/>
                  </a:lnTo>
                  <a:lnTo>
                    <a:pt x="3656617" y="19245"/>
                  </a:lnTo>
                  <a:lnTo>
                    <a:pt x="3610648" y="4975"/>
                  </a:lnTo>
                  <a:lnTo>
                    <a:pt x="3561292" y="0"/>
                  </a:lnTo>
                  <a:close/>
                </a:path>
              </a:pathLst>
            </a:custGeom>
            <a:solidFill>
              <a:srgbClr val="EB1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871" y="3529584"/>
              <a:ext cx="3736848" cy="65227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29423" y="3613404"/>
            <a:ext cx="24638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2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000" b="1" spc="-7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b="1" spc="-1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b="1" spc="-1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b="1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16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b="1" spc="-1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b="1" spc="-185" dirty="0">
                <a:solidFill>
                  <a:srgbClr val="FFFFFF"/>
                </a:solidFill>
                <a:latin typeface="Tahoma"/>
                <a:cs typeface="Tahoma"/>
              </a:rPr>
              <a:t>ck</a:t>
            </a:r>
            <a:r>
              <a:rPr sz="2000" b="1" spc="-1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b="1" spc="-21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000" b="1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2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b="1" spc="-1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b="1" spc="-1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b="1" spc="-17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b="1" spc="-185" dirty="0">
                <a:solidFill>
                  <a:srgbClr val="FFFFFF"/>
                </a:solidFill>
                <a:latin typeface="Tahoma"/>
                <a:cs typeface="Tahoma"/>
              </a:rPr>
              <a:t>ct</a:t>
            </a:r>
            <a:r>
              <a:rPr sz="2000" b="1" spc="-17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b="1" spc="-1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b="1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139184" y="3529584"/>
            <a:ext cx="3916679" cy="652780"/>
            <a:chOff x="4139184" y="3529584"/>
            <a:chExt cx="3916679" cy="65278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45280" y="3535680"/>
              <a:ext cx="3910583" cy="59436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69449" y="3561971"/>
              <a:ext cx="3806190" cy="490220"/>
            </a:xfrm>
            <a:custGeom>
              <a:avLst/>
              <a:gdLst/>
              <a:ahLst/>
              <a:cxnLst/>
              <a:rect l="l" t="t" r="r" b="b"/>
              <a:pathLst>
                <a:path w="3806190" h="490220">
                  <a:moveTo>
                    <a:pt x="3561293" y="0"/>
                  </a:moveTo>
                  <a:lnTo>
                    <a:pt x="244896" y="0"/>
                  </a:lnTo>
                  <a:lnTo>
                    <a:pt x="195541" y="4975"/>
                  </a:lnTo>
                  <a:lnTo>
                    <a:pt x="149571" y="19245"/>
                  </a:lnTo>
                  <a:lnTo>
                    <a:pt x="107972" y="41824"/>
                  </a:lnTo>
                  <a:lnTo>
                    <a:pt x="71728" y="71728"/>
                  </a:lnTo>
                  <a:lnTo>
                    <a:pt x="41824" y="107973"/>
                  </a:lnTo>
                  <a:lnTo>
                    <a:pt x="19245" y="149572"/>
                  </a:lnTo>
                  <a:lnTo>
                    <a:pt x="4975" y="195542"/>
                  </a:lnTo>
                  <a:lnTo>
                    <a:pt x="0" y="244897"/>
                  </a:lnTo>
                  <a:lnTo>
                    <a:pt x="4975" y="294253"/>
                  </a:lnTo>
                  <a:lnTo>
                    <a:pt x="19245" y="340222"/>
                  </a:lnTo>
                  <a:lnTo>
                    <a:pt x="41824" y="381822"/>
                  </a:lnTo>
                  <a:lnTo>
                    <a:pt x="71728" y="418066"/>
                  </a:lnTo>
                  <a:lnTo>
                    <a:pt x="107972" y="447970"/>
                  </a:lnTo>
                  <a:lnTo>
                    <a:pt x="149571" y="470550"/>
                  </a:lnTo>
                  <a:lnTo>
                    <a:pt x="195541" y="484820"/>
                  </a:lnTo>
                  <a:lnTo>
                    <a:pt x="244896" y="489795"/>
                  </a:lnTo>
                  <a:lnTo>
                    <a:pt x="3561293" y="489795"/>
                  </a:lnTo>
                  <a:lnTo>
                    <a:pt x="3610648" y="484820"/>
                  </a:lnTo>
                  <a:lnTo>
                    <a:pt x="3656618" y="470550"/>
                  </a:lnTo>
                  <a:lnTo>
                    <a:pt x="3698217" y="447970"/>
                  </a:lnTo>
                  <a:lnTo>
                    <a:pt x="3734461" y="418066"/>
                  </a:lnTo>
                  <a:lnTo>
                    <a:pt x="3764365" y="381822"/>
                  </a:lnTo>
                  <a:lnTo>
                    <a:pt x="3786944" y="340222"/>
                  </a:lnTo>
                  <a:lnTo>
                    <a:pt x="3801214" y="294253"/>
                  </a:lnTo>
                  <a:lnTo>
                    <a:pt x="3806190" y="244897"/>
                  </a:lnTo>
                  <a:lnTo>
                    <a:pt x="3801214" y="195542"/>
                  </a:lnTo>
                  <a:lnTo>
                    <a:pt x="3786944" y="149572"/>
                  </a:lnTo>
                  <a:lnTo>
                    <a:pt x="3764365" y="107973"/>
                  </a:lnTo>
                  <a:lnTo>
                    <a:pt x="3734461" y="71728"/>
                  </a:lnTo>
                  <a:lnTo>
                    <a:pt x="3698217" y="41824"/>
                  </a:lnTo>
                  <a:lnTo>
                    <a:pt x="3656618" y="19245"/>
                  </a:lnTo>
                  <a:lnTo>
                    <a:pt x="3610648" y="4975"/>
                  </a:lnTo>
                  <a:lnTo>
                    <a:pt x="3561293" y="0"/>
                  </a:lnTo>
                  <a:close/>
                </a:path>
              </a:pathLst>
            </a:custGeom>
            <a:solidFill>
              <a:srgbClr val="EB1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9184" y="3529584"/>
              <a:ext cx="3736848" cy="652271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605186" y="3613404"/>
            <a:ext cx="27495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b="1" spc="-1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b="1" spc="-16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b="1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19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b="1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-15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b="1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-1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b="1" spc="-16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b="1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-1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b="1" spc="-1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b="1" spc="-18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000" b="1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409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b="1" spc="-1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b="1" spc="-2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b="1" spc="-1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b="1" spc="-1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2000" b="1" spc="-5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70" dirty="0"/>
              <a:t>©2022</a:t>
            </a:r>
            <a:r>
              <a:rPr spc="-65" dirty="0"/>
              <a:t> </a:t>
            </a:r>
            <a:r>
              <a:rPr spc="-35" dirty="0"/>
              <a:t>Adobe.</a:t>
            </a:r>
            <a:r>
              <a:rPr spc="-60" dirty="0"/>
              <a:t> </a:t>
            </a:r>
            <a:r>
              <a:rPr dirty="0"/>
              <a:t>All</a:t>
            </a:r>
            <a:r>
              <a:rPr spc="-70" dirty="0"/>
              <a:t> </a:t>
            </a:r>
            <a:r>
              <a:rPr spc="-40" dirty="0"/>
              <a:t>Rights</a:t>
            </a:r>
            <a:r>
              <a:rPr spc="-60" dirty="0"/>
              <a:t> </a:t>
            </a:r>
            <a:r>
              <a:rPr spc="-50" dirty="0"/>
              <a:t>Reserved.</a:t>
            </a:r>
            <a:r>
              <a:rPr spc="-65" dirty="0"/>
              <a:t> </a:t>
            </a:r>
            <a:r>
              <a:rPr spc="-20" dirty="0"/>
              <a:t>Adobe</a:t>
            </a:r>
            <a:r>
              <a:rPr spc="-60" dirty="0"/>
              <a:t> </a:t>
            </a:r>
            <a:r>
              <a:rPr spc="-35" dirty="0"/>
              <a:t>Confidential.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741" y="384555"/>
            <a:ext cx="62922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/>
              <a:t>P</a:t>
            </a:r>
            <a:r>
              <a:rPr spc="-175" dirty="0"/>
              <a:t>r</a:t>
            </a:r>
            <a:r>
              <a:rPr spc="-180" dirty="0"/>
              <a:t>o</a:t>
            </a:r>
            <a:r>
              <a:rPr spc="-300" dirty="0"/>
              <a:t>j</a:t>
            </a:r>
            <a:r>
              <a:rPr spc="-250" dirty="0"/>
              <a:t>ect</a:t>
            </a:r>
            <a:r>
              <a:rPr spc="-190" dirty="0"/>
              <a:t> </a:t>
            </a:r>
            <a:r>
              <a:rPr spc="-210" dirty="0"/>
              <a:t>O</a:t>
            </a:r>
            <a:r>
              <a:rPr spc="-220" dirty="0"/>
              <a:t>p</a:t>
            </a:r>
            <a:r>
              <a:rPr spc="-260" dirty="0"/>
              <a:t>t</a:t>
            </a:r>
            <a:r>
              <a:rPr spc="-125" dirty="0"/>
              <a:t>i</a:t>
            </a:r>
            <a:r>
              <a:rPr spc="-290" dirty="0"/>
              <a:t>m</a:t>
            </a:r>
            <a:r>
              <a:rPr spc="-125" dirty="0"/>
              <a:t>i</a:t>
            </a:r>
            <a:r>
              <a:rPr spc="-265" dirty="0"/>
              <a:t>z</a:t>
            </a:r>
            <a:r>
              <a:rPr spc="-254" dirty="0"/>
              <a:t>a</a:t>
            </a:r>
            <a:r>
              <a:rPr spc="-260" dirty="0"/>
              <a:t>t</a:t>
            </a:r>
            <a:r>
              <a:rPr spc="-125" dirty="0"/>
              <a:t>i</a:t>
            </a:r>
            <a:r>
              <a:rPr spc="-180" dirty="0"/>
              <a:t>o</a:t>
            </a:r>
            <a:r>
              <a:rPr spc="-229" dirty="0"/>
              <a:t>n</a:t>
            </a:r>
            <a:r>
              <a:rPr spc="-175" dirty="0"/>
              <a:t> </a:t>
            </a:r>
            <a:r>
              <a:rPr spc="-190" dirty="0"/>
              <a:t>–</a:t>
            </a:r>
            <a:r>
              <a:rPr spc="-180" dirty="0"/>
              <a:t> </a:t>
            </a:r>
            <a:r>
              <a:rPr spc="-250" dirty="0"/>
              <a:t>P</a:t>
            </a:r>
            <a:r>
              <a:rPr spc="-225" dirty="0"/>
              <a:t>a</a:t>
            </a:r>
            <a:r>
              <a:rPr spc="-235" dirty="0"/>
              <a:t>c</a:t>
            </a:r>
            <a:r>
              <a:rPr spc="-275" dirty="0"/>
              <a:t>k</a:t>
            </a:r>
            <a:r>
              <a:rPr spc="-254" dirty="0"/>
              <a:t>a</a:t>
            </a:r>
            <a:r>
              <a:rPr spc="-290" dirty="0"/>
              <a:t>g</a:t>
            </a:r>
            <a:r>
              <a:rPr spc="-229" dirty="0"/>
              <a:t>e</a:t>
            </a:r>
            <a:r>
              <a:rPr spc="-180" dirty="0"/>
              <a:t> </a:t>
            </a:r>
            <a:r>
              <a:rPr spc="-365" dirty="0"/>
              <a:t>S</a:t>
            </a:r>
            <a:r>
              <a:rPr spc="-260" dirty="0"/>
              <a:t>t</a:t>
            </a:r>
            <a:r>
              <a:rPr spc="-204" dirty="0"/>
              <a:t>r</a:t>
            </a:r>
            <a:r>
              <a:rPr spc="-250" dirty="0"/>
              <a:t>u</a:t>
            </a:r>
            <a:r>
              <a:rPr spc="-285" dirty="0"/>
              <a:t>c</a:t>
            </a:r>
            <a:r>
              <a:rPr spc="-229" dirty="0"/>
              <a:t>t</a:t>
            </a:r>
            <a:r>
              <a:rPr spc="-250" dirty="0"/>
              <a:t>u</a:t>
            </a:r>
            <a:r>
              <a:rPr spc="-204" dirty="0"/>
              <a:t>r</a:t>
            </a:r>
            <a:r>
              <a:rPr spc="-229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9966" y="1448360"/>
            <a:ext cx="6755130" cy="11671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ts val="2830"/>
              </a:lnSpc>
              <a:spcBef>
                <a:spcPts val="140"/>
              </a:spcBef>
            </a:pPr>
            <a:r>
              <a:rPr sz="2400" spc="-5" dirty="0">
                <a:latin typeface="Courier New"/>
                <a:cs typeface="Courier New"/>
              </a:rPr>
              <a:t>myco-all.zip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ts val="2830"/>
              </a:lnSpc>
            </a:pPr>
            <a:r>
              <a:rPr sz="2400" spc="-5" dirty="0">
                <a:latin typeface="Courier New"/>
                <a:cs typeface="Courier New"/>
              </a:rPr>
              <a:t>-</a:t>
            </a:r>
            <a:r>
              <a:rPr sz="2400" spc="-2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/apps/myco/install/myco-ui-apps.zip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r>
              <a:rPr sz="2400" spc="-5" dirty="0">
                <a:latin typeface="Courier New"/>
                <a:cs typeface="Courier New"/>
              </a:rPr>
              <a:t>-</a:t>
            </a:r>
            <a:r>
              <a:rPr sz="2400" spc="-3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/apps/myco/install/myco.jar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ts val="2830"/>
              </a:lnSpc>
              <a:spcBef>
                <a:spcPts val="140"/>
              </a:spcBef>
            </a:pPr>
            <a:r>
              <a:rPr spc="-5" dirty="0"/>
              <a:t>myco-all.zip</a:t>
            </a:r>
          </a:p>
          <a:p>
            <a:pPr>
              <a:lnSpc>
                <a:spcPts val="2830"/>
              </a:lnSpc>
            </a:pPr>
            <a:r>
              <a:rPr spc="-5" dirty="0"/>
              <a:t>-</a:t>
            </a:r>
            <a:r>
              <a:rPr dirty="0"/>
              <a:t> </a:t>
            </a:r>
            <a:r>
              <a:rPr spc="-5" dirty="0"/>
              <a:t>/apps/myco-projects/install/myco-projectA-all.zip</a:t>
            </a:r>
          </a:p>
          <a:p>
            <a:pPr marL="182245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-</a:t>
            </a:r>
            <a:r>
              <a:rPr spc="20" dirty="0"/>
              <a:t> </a:t>
            </a:r>
            <a:r>
              <a:rPr spc="-5" dirty="0"/>
              <a:t>/apps/myco-projectA/install/myco-projectA-ui-apps.zip</a:t>
            </a:r>
          </a:p>
          <a:p>
            <a:pPr marL="182245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- /apps/myco-projectA/install/myco-projectA.jar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-</a:t>
            </a:r>
            <a:r>
              <a:rPr dirty="0"/>
              <a:t> </a:t>
            </a:r>
            <a:r>
              <a:rPr spc="-5" dirty="0"/>
              <a:t>/apps/myco-projects/install/myco-projectB-all.zip</a:t>
            </a:r>
          </a:p>
          <a:p>
            <a:pPr marL="182245">
              <a:lnSpc>
                <a:spcPts val="2830"/>
              </a:lnSpc>
              <a:spcBef>
                <a:spcPts val="25"/>
              </a:spcBef>
            </a:pPr>
            <a:r>
              <a:rPr spc="-5" dirty="0"/>
              <a:t>-</a:t>
            </a:r>
            <a:r>
              <a:rPr spc="20" dirty="0"/>
              <a:t> </a:t>
            </a:r>
            <a:r>
              <a:rPr spc="-5" dirty="0"/>
              <a:t>/apps/myco-projectB/install/myco-projectB-ui-apps.zip</a:t>
            </a:r>
          </a:p>
          <a:p>
            <a:pPr marL="182245">
              <a:lnSpc>
                <a:spcPts val="2830"/>
              </a:lnSpc>
            </a:pPr>
            <a:r>
              <a:rPr spc="-5" dirty="0"/>
              <a:t>- /apps/myco-projectB/install/myco-project.jar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58415" y="1448360"/>
            <a:ext cx="10588625" cy="384619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ts val="2830"/>
              </a:lnSpc>
              <a:spcBef>
                <a:spcPts val="140"/>
              </a:spcBef>
            </a:pPr>
            <a:r>
              <a:rPr sz="2400" spc="-5" dirty="0">
                <a:latin typeface="Courier New"/>
                <a:cs typeface="Courier New"/>
              </a:rPr>
              <a:t>myco-all.zip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ts val="2830"/>
              </a:lnSpc>
            </a:pPr>
            <a:r>
              <a:rPr sz="2400" spc="-5" dirty="0">
                <a:latin typeface="Courier New"/>
                <a:cs typeface="Courier New"/>
              </a:rPr>
              <a:t>-</a:t>
            </a:r>
            <a:r>
              <a:rPr sz="240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/apps/myco-projects/install/myco-projectA-all.zip</a:t>
            </a:r>
            <a:endParaRPr sz="2400">
              <a:latin typeface="Courier New"/>
              <a:cs typeface="Courier New"/>
            </a:endParaRPr>
          </a:p>
          <a:p>
            <a:pPr marL="182245">
              <a:lnSpc>
                <a:spcPct val="100000"/>
              </a:lnSpc>
              <a:spcBef>
                <a:spcPts val="20"/>
              </a:spcBef>
            </a:pPr>
            <a:r>
              <a:rPr sz="2400" spc="-5" dirty="0">
                <a:latin typeface="Courier New"/>
                <a:cs typeface="Courier New"/>
              </a:rPr>
              <a:t>-</a:t>
            </a:r>
            <a:r>
              <a:rPr sz="2400" spc="2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/apps/myco-projects/install/myco-projectA-partA-all.zip</a:t>
            </a:r>
            <a:endParaRPr sz="2400">
              <a:latin typeface="Courier New"/>
              <a:cs typeface="Courier New"/>
            </a:endParaRPr>
          </a:p>
          <a:p>
            <a:pPr marL="304800">
              <a:lnSpc>
                <a:spcPct val="100000"/>
              </a:lnSpc>
              <a:spcBef>
                <a:spcPts val="20"/>
              </a:spcBef>
            </a:pPr>
            <a:r>
              <a:rPr sz="2000" spc="-5" dirty="0">
                <a:latin typeface="Courier New"/>
                <a:cs typeface="Courier New"/>
              </a:rPr>
              <a:t>-</a:t>
            </a:r>
            <a:r>
              <a:rPr sz="2000" spc="114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/apps/myco-projectA/install/myco-projectA-partA-ui-apps.zip</a:t>
            </a:r>
            <a:endParaRPr sz="2000">
              <a:latin typeface="Courier New"/>
              <a:cs typeface="Courier New"/>
            </a:endParaRPr>
          </a:p>
          <a:p>
            <a:pPr marL="3048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-</a:t>
            </a:r>
            <a:r>
              <a:rPr sz="2000" spc="9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/apps/myco-projectA/install/myco-projectA-partA.jar</a:t>
            </a:r>
            <a:endParaRPr sz="2000">
              <a:latin typeface="Courier New"/>
              <a:cs typeface="Courier New"/>
            </a:endParaRPr>
          </a:p>
          <a:p>
            <a:pPr marL="18224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ourier New"/>
                <a:cs typeface="Courier New"/>
              </a:rPr>
              <a:t>-</a:t>
            </a:r>
            <a:r>
              <a:rPr sz="2400" spc="2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/apps/myco-projects/install/myco-projectA-partB-all.zip</a:t>
            </a:r>
            <a:endParaRPr sz="2400">
              <a:latin typeface="Courier New"/>
              <a:cs typeface="Courier New"/>
            </a:endParaRPr>
          </a:p>
          <a:p>
            <a:pPr marL="304800">
              <a:lnSpc>
                <a:spcPct val="100000"/>
              </a:lnSpc>
              <a:spcBef>
                <a:spcPts val="15"/>
              </a:spcBef>
            </a:pPr>
            <a:r>
              <a:rPr sz="2000" spc="-5" dirty="0">
                <a:latin typeface="Courier New"/>
                <a:cs typeface="Courier New"/>
              </a:rPr>
              <a:t>-</a:t>
            </a:r>
            <a:r>
              <a:rPr sz="2000" spc="114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/apps/myco-projectA/install/myco-projectA-partB-ui-apps.zip</a:t>
            </a:r>
            <a:endParaRPr sz="2000">
              <a:latin typeface="Courier New"/>
              <a:cs typeface="Courier New"/>
            </a:endParaRPr>
          </a:p>
          <a:p>
            <a:pPr marL="3048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-</a:t>
            </a:r>
            <a:r>
              <a:rPr sz="2000" spc="9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/apps/myco-projectA/install/myco-projectA-partB.jar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r>
              <a:rPr sz="2400" spc="-5" dirty="0">
                <a:latin typeface="Courier New"/>
                <a:cs typeface="Courier New"/>
              </a:rPr>
              <a:t>-</a:t>
            </a:r>
            <a:r>
              <a:rPr sz="240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/apps/myco-projects/install/myco-projectB-all.zip</a:t>
            </a:r>
            <a:endParaRPr sz="2400">
              <a:latin typeface="Courier New"/>
              <a:cs typeface="Courier New"/>
            </a:endParaRPr>
          </a:p>
          <a:p>
            <a:pPr marL="182245">
              <a:lnSpc>
                <a:spcPts val="2830"/>
              </a:lnSpc>
              <a:spcBef>
                <a:spcPts val="25"/>
              </a:spcBef>
            </a:pPr>
            <a:r>
              <a:rPr sz="2400" spc="-5" dirty="0">
                <a:latin typeface="Courier New"/>
                <a:cs typeface="Courier New"/>
              </a:rPr>
              <a:t>-</a:t>
            </a:r>
            <a:r>
              <a:rPr sz="2400" spc="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/apps/myco-projectB/install/myco-projectB-ui-apps.zip</a:t>
            </a:r>
            <a:endParaRPr sz="2400">
              <a:latin typeface="Courier New"/>
              <a:cs typeface="Courier New"/>
            </a:endParaRPr>
          </a:p>
          <a:p>
            <a:pPr marL="182245">
              <a:lnSpc>
                <a:spcPts val="2830"/>
              </a:lnSpc>
            </a:pPr>
            <a:r>
              <a:rPr sz="2400" spc="-5" dirty="0">
                <a:latin typeface="Courier New"/>
                <a:cs typeface="Courier New"/>
              </a:rPr>
              <a:t>- /apps/myco-projectB/install/myco-project.jar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3169" y="1431922"/>
            <a:ext cx="11583035" cy="3886200"/>
          </a:xfrm>
          <a:custGeom>
            <a:avLst/>
            <a:gdLst/>
            <a:ahLst/>
            <a:cxnLst/>
            <a:rect l="l" t="t" r="r" b="b"/>
            <a:pathLst>
              <a:path w="11583035" h="3886200">
                <a:moveTo>
                  <a:pt x="0" y="3885986"/>
                </a:moveTo>
                <a:lnTo>
                  <a:pt x="11582479" y="3885986"/>
                </a:lnTo>
                <a:lnTo>
                  <a:pt x="11582479" y="0"/>
                </a:lnTo>
                <a:lnTo>
                  <a:pt x="0" y="0"/>
                </a:lnTo>
                <a:lnTo>
                  <a:pt x="0" y="38859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5714" y="1453917"/>
            <a:ext cx="11162030" cy="2573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830"/>
              </a:lnSpc>
              <a:spcBef>
                <a:spcPts val="95"/>
              </a:spcBef>
            </a:pPr>
            <a:r>
              <a:rPr sz="2400" spc="-5" dirty="0">
                <a:latin typeface="Courier New"/>
                <a:cs typeface="Courier New"/>
              </a:rPr>
              <a:t>myco-all.zip</a:t>
            </a:r>
            <a:endParaRPr sz="2400">
              <a:latin typeface="Courier New"/>
              <a:cs typeface="Courier New"/>
            </a:endParaRPr>
          </a:p>
          <a:p>
            <a:pPr marL="377825" indent="-365125">
              <a:lnSpc>
                <a:spcPts val="2830"/>
              </a:lnSpc>
              <a:buChar char="-"/>
              <a:tabLst>
                <a:tab pos="377825" algn="l"/>
              </a:tabLst>
            </a:pPr>
            <a:r>
              <a:rPr sz="2400" spc="-5" dirty="0">
                <a:latin typeface="Courier New"/>
                <a:cs typeface="Courier New"/>
              </a:rPr>
              <a:t>/apps/myco-projectA/install/myco-projectA-partA-ui-apps.zip</a:t>
            </a:r>
            <a:endParaRPr sz="2400">
              <a:latin typeface="Courier New"/>
              <a:cs typeface="Courier New"/>
            </a:endParaRPr>
          </a:p>
          <a:p>
            <a:pPr marL="377825" indent="-365125">
              <a:lnSpc>
                <a:spcPct val="100000"/>
              </a:lnSpc>
              <a:spcBef>
                <a:spcPts val="25"/>
              </a:spcBef>
              <a:buChar char="-"/>
              <a:tabLst>
                <a:tab pos="377825" algn="l"/>
              </a:tabLst>
            </a:pPr>
            <a:r>
              <a:rPr sz="2400" spc="-5" dirty="0">
                <a:latin typeface="Courier New"/>
                <a:cs typeface="Courier New"/>
              </a:rPr>
              <a:t>/apps/myco-projectA/install/myco-projectA-partA.jar</a:t>
            </a:r>
            <a:endParaRPr sz="2400">
              <a:latin typeface="Courier New"/>
              <a:cs typeface="Courier New"/>
            </a:endParaRPr>
          </a:p>
          <a:p>
            <a:pPr marL="377825" indent="-365125">
              <a:lnSpc>
                <a:spcPct val="100000"/>
              </a:lnSpc>
              <a:spcBef>
                <a:spcPts val="20"/>
              </a:spcBef>
              <a:buChar char="-"/>
              <a:tabLst>
                <a:tab pos="377825" algn="l"/>
              </a:tabLst>
            </a:pPr>
            <a:r>
              <a:rPr sz="2400" spc="-5" dirty="0">
                <a:latin typeface="Courier New"/>
                <a:cs typeface="Courier New"/>
              </a:rPr>
              <a:t>/apps/myco-projectA/install/myco-projectA-partB-ui-apps.zip</a:t>
            </a:r>
            <a:endParaRPr sz="2400">
              <a:latin typeface="Courier New"/>
              <a:cs typeface="Courier New"/>
            </a:endParaRPr>
          </a:p>
          <a:p>
            <a:pPr marL="377825" indent="-365125">
              <a:lnSpc>
                <a:spcPct val="100000"/>
              </a:lnSpc>
              <a:spcBef>
                <a:spcPts val="25"/>
              </a:spcBef>
              <a:buChar char="-"/>
              <a:tabLst>
                <a:tab pos="377825" algn="l"/>
              </a:tabLst>
            </a:pPr>
            <a:r>
              <a:rPr sz="2400" spc="-5" dirty="0">
                <a:latin typeface="Courier New"/>
                <a:cs typeface="Courier New"/>
              </a:rPr>
              <a:t>/apps/myco-projectA/install/myco-projectA-partB.jar</a:t>
            </a:r>
            <a:endParaRPr sz="2400">
              <a:latin typeface="Courier New"/>
              <a:cs typeface="Courier New"/>
            </a:endParaRPr>
          </a:p>
          <a:p>
            <a:pPr marL="377825" indent="-365125">
              <a:lnSpc>
                <a:spcPts val="2830"/>
              </a:lnSpc>
              <a:spcBef>
                <a:spcPts val="25"/>
              </a:spcBef>
              <a:buChar char="-"/>
              <a:tabLst>
                <a:tab pos="377825" algn="l"/>
              </a:tabLst>
            </a:pPr>
            <a:r>
              <a:rPr sz="2400" spc="-5" dirty="0">
                <a:latin typeface="Courier New"/>
                <a:cs typeface="Courier New"/>
              </a:rPr>
              <a:t>/apps/myco-projectB/install/myco-projectB-ui-apps.zip</a:t>
            </a:r>
            <a:endParaRPr sz="2400">
              <a:latin typeface="Courier New"/>
              <a:cs typeface="Courier New"/>
            </a:endParaRPr>
          </a:p>
          <a:p>
            <a:pPr marL="377825" indent="-365125">
              <a:lnSpc>
                <a:spcPts val="2830"/>
              </a:lnSpc>
              <a:buChar char="-"/>
              <a:tabLst>
                <a:tab pos="377825" algn="l"/>
              </a:tabLst>
            </a:pPr>
            <a:r>
              <a:rPr sz="2400" spc="-5" dirty="0">
                <a:latin typeface="Courier New"/>
                <a:cs typeface="Courier New"/>
              </a:rPr>
              <a:t>/apps/myco-projectB/install/myco-project.jar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5317909"/>
            <a:ext cx="12188825" cy="1145540"/>
          </a:xfrm>
          <a:custGeom>
            <a:avLst/>
            <a:gdLst/>
            <a:ahLst/>
            <a:cxnLst/>
            <a:rect l="l" t="t" r="r" b="b"/>
            <a:pathLst>
              <a:path w="12188825" h="1145539">
                <a:moveTo>
                  <a:pt x="12188825" y="0"/>
                </a:moveTo>
                <a:lnTo>
                  <a:pt x="0" y="0"/>
                </a:lnTo>
                <a:lnTo>
                  <a:pt x="0" y="1145284"/>
                </a:lnTo>
                <a:lnTo>
                  <a:pt x="12188825" y="1145284"/>
                </a:lnTo>
                <a:lnTo>
                  <a:pt x="12188825" y="0"/>
                </a:lnTo>
                <a:close/>
              </a:path>
            </a:pathLst>
          </a:custGeom>
          <a:solidFill>
            <a:srgbClr val="F4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375019" y="5334508"/>
            <a:ext cx="5448935" cy="90931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940"/>
              </a:spcBef>
            </a:pPr>
            <a:r>
              <a:rPr sz="2200" spc="-70" dirty="0">
                <a:latin typeface="Tahoma"/>
                <a:cs typeface="Tahoma"/>
              </a:rPr>
              <a:t>F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tt</a:t>
            </a:r>
            <a:r>
              <a:rPr sz="2200" spc="-125" dirty="0">
                <a:latin typeface="Tahoma"/>
                <a:cs typeface="Tahoma"/>
              </a:rPr>
              <a:t>er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10" dirty="0">
                <a:latin typeface="Tahoma"/>
                <a:cs typeface="Tahoma"/>
              </a:rPr>
              <a:t>ck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g</a:t>
            </a:r>
            <a:r>
              <a:rPr sz="2200" spc="-125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290" dirty="0">
                <a:latin typeface="Tahoma"/>
                <a:cs typeface="Tahoma"/>
              </a:rPr>
              <a:t>1</a:t>
            </a:r>
            <a:r>
              <a:rPr sz="2200" spc="-295" dirty="0">
                <a:latin typeface="Tahoma"/>
                <a:cs typeface="Tahoma"/>
              </a:rPr>
              <a:t>0</a:t>
            </a:r>
            <a:r>
              <a:rPr sz="2200" spc="-140" dirty="0">
                <a:latin typeface="Tahoma"/>
                <a:cs typeface="Tahoma"/>
              </a:rPr>
              <a:t>-</a:t>
            </a:r>
            <a:r>
              <a:rPr sz="2200" spc="-110" dirty="0">
                <a:latin typeface="Tahoma"/>
                <a:cs typeface="Tahoma"/>
              </a:rPr>
              <a:t>30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m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75" dirty="0">
                <a:latin typeface="Tahoma"/>
                <a:cs typeface="Tahoma"/>
              </a:rPr>
              <a:t>nu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25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3225" spc="-172" baseline="1291" dirty="0">
                <a:latin typeface="Trebuchet MS"/>
                <a:cs typeface="Trebuchet MS"/>
              </a:rPr>
              <a:t>f</a:t>
            </a:r>
            <a:r>
              <a:rPr sz="3225" spc="-277" baseline="1291" dirty="0">
                <a:latin typeface="Trebuchet MS"/>
                <a:cs typeface="Trebuchet MS"/>
              </a:rPr>
              <a:t>a</a:t>
            </a:r>
            <a:r>
              <a:rPr sz="3225" spc="-37" baseline="1291" dirty="0">
                <a:latin typeface="Trebuchet MS"/>
                <a:cs typeface="Trebuchet MS"/>
              </a:rPr>
              <a:t>s</a:t>
            </a:r>
            <a:r>
              <a:rPr sz="3225" spc="-284" baseline="1291" dirty="0">
                <a:latin typeface="Trebuchet MS"/>
                <a:cs typeface="Trebuchet MS"/>
              </a:rPr>
              <a:t>t</a:t>
            </a:r>
            <a:r>
              <a:rPr sz="3225" spc="-157" baseline="1291" dirty="0">
                <a:latin typeface="Trebuchet MS"/>
                <a:cs typeface="Trebuchet MS"/>
              </a:rPr>
              <a:t>er</a:t>
            </a:r>
            <a:endParaRPr sz="3225" baseline="1291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sz="2200" spc="-85" dirty="0">
                <a:latin typeface="Tahoma"/>
                <a:cs typeface="Tahoma"/>
              </a:rPr>
              <a:t>One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Exception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Always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wrap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3</a:t>
            </a:r>
            <a:r>
              <a:rPr sz="2250" spc="-150" baseline="25925" dirty="0">
                <a:latin typeface="Tahoma"/>
                <a:cs typeface="Tahoma"/>
              </a:rPr>
              <a:t>rd</a:t>
            </a:r>
            <a:r>
              <a:rPr sz="2250" spc="52" baseline="2592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party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packages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70" dirty="0"/>
              <a:t>©2022</a:t>
            </a:r>
            <a:r>
              <a:rPr spc="-65" dirty="0"/>
              <a:t> </a:t>
            </a:r>
            <a:r>
              <a:rPr spc="-35" dirty="0"/>
              <a:t>Adobe.</a:t>
            </a:r>
            <a:r>
              <a:rPr spc="-60" dirty="0"/>
              <a:t> </a:t>
            </a:r>
            <a:r>
              <a:rPr dirty="0"/>
              <a:t>All</a:t>
            </a:r>
            <a:r>
              <a:rPr spc="-70" dirty="0"/>
              <a:t> </a:t>
            </a:r>
            <a:r>
              <a:rPr spc="-40" dirty="0"/>
              <a:t>Rights</a:t>
            </a:r>
            <a:r>
              <a:rPr spc="-60" dirty="0"/>
              <a:t> </a:t>
            </a:r>
            <a:r>
              <a:rPr spc="-50" dirty="0"/>
              <a:t>Reserved.</a:t>
            </a:r>
            <a:r>
              <a:rPr spc="-65" dirty="0"/>
              <a:t> </a:t>
            </a:r>
            <a:r>
              <a:rPr spc="-20" dirty="0"/>
              <a:t>Adobe</a:t>
            </a:r>
            <a:r>
              <a:rPr spc="-60" dirty="0"/>
              <a:t> </a:t>
            </a:r>
            <a:r>
              <a:rPr spc="-35" dirty="0"/>
              <a:t>Confidential.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046" y="6570553"/>
            <a:ext cx="1219198" cy="1425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96696" y="6528874"/>
            <a:ext cx="187408" cy="25805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56601" y="1543050"/>
            <a:ext cx="5244465" cy="4156710"/>
          </a:xfrm>
          <a:custGeom>
            <a:avLst/>
            <a:gdLst/>
            <a:ahLst/>
            <a:cxnLst/>
            <a:rect l="l" t="t" r="r" b="b"/>
            <a:pathLst>
              <a:path w="5244465" h="4156710">
                <a:moveTo>
                  <a:pt x="5133289" y="0"/>
                </a:moveTo>
                <a:lnTo>
                  <a:pt x="110858" y="0"/>
                </a:lnTo>
                <a:lnTo>
                  <a:pt x="67707" y="8711"/>
                </a:lnTo>
                <a:lnTo>
                  <a:pt x="32469" y="32469"/>
                </a:lnTo>
                <a:lnTo>
                  <a:pt x="8711" y="67707"/>
                </a:lnTo>
                <a:lnTo>
                  <a:pt x="0" y="110858"/>
                </a:lnTo>
                <a:lnTo>
                  <a:pt x="0" y="4045730"/>
                </a:lnTo>
                <a:lnTo>
                  <a:pt x="8711" y="4088882"/>
                </a:lnTo>
                <a:lnTo>
                  <a:pt x="32469" y="4124120"/>
                </a:lnTo>
                <a:lnTo>
                  <a:pt x="67707" y="4147878"/>
                </a:lnTo>
                <a:lnTo>
                  <a:pt x="110858" y="4156589"/>
                </a:lnTo>
                <a:lnTo>
                  <a:pt x="5133289" y="4156589"/>
                </a:lnTo>
                <a:lnTo>
                  <a:pt x="5176440" y="4147878"/>
                </a:lnTo>
                <a:lnTo>
                  <a:pt x="5211678" y="4124120"/>
                </a:lnTo>
                <a:lnTo>
                  <a:pt x="5235436" y="4088882"/>
                </a:lnTo>
                <a:lnTo>
                  <a:pt x="5244148" y="4045730"/>
                </a:lnTo>
                <a:lnTo>
                  <a:pt x="5244148" y="110858"/>
                </a:lnTo>
                <a:lnTo>
                  <a:pt x="5235436" y="67707"/>
                </a:lnTo>
                <a:lnTo>
                  <a:pt x="5211678" y="32469"/>
                </a:lnTo>
                <a:lnTo>
                  <a:pt x="5176440" y="8711"/>
                </a:lnTo>
                <a:lnTo>
                  <a:pt x="5133289" y="0"/>
                </a:lnTo>
                <a:close/>
              </a:path>
            </a:pathLst>
          </a:custGeom>
          <a:solidFill>
            <a:srgbClr val="F4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7741" y="308355"/>
            <a:ext cx="84461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/>
              <a:t>P</a:t>
            </a:r>
            <a:r>
              <a:rPr spc="-175" dirty="0"/>
              <a:t>r</a:t>
            </a:r>
            <a:r>
              <a:rPr spc="-180" dirty="0"/>
              <a:t>o</a:t>
            </a:r>
            <a:r>
              <a:rPr spc="-300" dirty="0"/>
              <a:t>j</a:t>
            </a:r>
            <a:r>
              <a:rPr spc="-250" dirty="0"/>
              <a:t>ect</a:t>
            </a:r>
            <a:r>
              <a:rPr spc="-190" dirty="0"/>
              <a:t> </a:t>
            </a:r>
            <a:r>
              <a:rPr spc="-210" dirty="0"/>
              <a:t>O</a:t>
            </a:r>
            <a:r>
              <a:rPr spc="-220" dirty="0"/>
              <a:t>p</a:t>
            </a:r>
            <a:r>
              <a:rPr spc="-260" dirty="0"/>
              <a:t>t</a:t>
            </a:r>
            <a:r>
              <a:rPr spc="-125" dirty="0"/>
              <a:t>i</a:t>
            </a:r>
            <a:r>
              <a:rPr spc="-290" dirty="0"/>
              <a:t>m</a:t>
            </a:r>
            <a:r>
              <a:rPr spc="-125" dirty="0"/>
              <a:t>i</a:t>
            </a:r>
            <a:r>
              <a:rPr spc="-265" dirty="0"/>
              <a:t>z</a:t>
            </a:r>
            <a:r>
              <a:rPr spc="-254" dirty="0"/>
              <a:t>a</a:t>
            </a:r>
            <a:r>
              <a:rPr spc="-260" dirty="0"/>
              <a:t>t</a:t>
            </a:r>
            <a:r>
              <a:rPr spc="-125" dirty="0"/>
              <a:t>i</a:t>
            </a:r>
            <a:r>
              <a:rPr spc="-180" dirty="0"/>
              <a:t>o</a:t>
            </a:r>
            <a:r>
              <a:rPr spc="-229" dirty="0"/>
              <a:t>n</a:t>
            </a:r>
            <a:r>
              <a:rPr spc="-175" dirty="0"/>
              <a:t> </a:t>
            </a:r>
            <a:r>
              <a:rPr spc="-190" dirty="0"/>
              <a:t>–</a:t>
            </a:r>
            <a:r>
              <a:rPr spc="-180" dirty="0"/>
              <a:t> </a:t>
            </a:r>
            <a:r>
              <a:rPr spc="-235" dirty="0"/>
              <a:t>N</a:t>
            </a:r>
            <a:r>
              <a:rPr spc="-185" dirty="0"/>
              <a:t>o</a:t>
            </a:r>
            <a:r>
              <a:rPr spc="-220" dirty="0"/>
              <a:t>d</a:t>
            </a:r>
            <a:r>
              <a:rPr spc="-229" dirty="0"/>
              <a:t>e</a:t>
            </a:r>
            <a:r>
              <a:rPr spc="-180" dirty="0"/>
              <a:t> </a:t>
            </a:r>
            <a:r>
              <a:rPr spc="-260" dirty="0"/>
              <a:t>D</a:t>
            </a:r>
            <a:r>
              <a:rPr spc="-229" dirty="0"/>
              <a:t>e</a:t>
            </a:r>
            <a:r>
              <a:rPr spc="-235" dirty="0"/>
              <a:t>p</a:t>
            </a:r>
            <a:r>
              <a:rPr spc="-215" dirty="0"/>
              <a:t>e</a:t>
            </a:r>
            <a:r>
              <a:rPr spc="-235" dirty="0"/>
              <a:t>n</a:t>
            </a:r>
            <a:r>
              <a:rPr spc="-220" dirty="0"/>
              <a:t>d</a:t>
            </a:r>
            <a:r>
              <a:rPr spc="-229" dirty="0"/>
              <a:t>e</a:t>
            </a:r>
            <a:r>
              <a:rPr spc="-235" dirty="0"/>
              <a:t>n</a:t>
            </a:r>
            <a:r>
              <a:rPr spc="-260" dirty="0"/>
              <a:t>c</a:t>
            </a:r>
            <a:r>
              <a:rPr spc="-250" dirty="0"/>
              <a:t>y</a:t>
            </a:r>
            <a:r>
              <a:rPr spc="-185" dirty="0"/>
              <a:t> </a:t>
            </a:r>
            <a:r>
              <a:rPr spc="-180" dirty="0"/>
              <a:t>M</a:t>
            </a:r>
            <a:r>
              <a:rPr spc="-260" dirty="0"/>
              <a:t>a</a:t>
            </a:r>
            <a:r>
              <a:rPr spc="-235" dirty="0"/>
              <a:t>n</a:t>
            </a:r>
            <a:r>
              <a:rPr spc="-260" dirty="0"/>
              <a:t>a</a:t>
            </a:r>
            <a:r>
              <a:rPr spc="-290" dirty="0"/>
              <a:t>g</a:t>
            </a:r>
            <a:r>
              <a:rPr spc="-229" dirty="0"/>
              <a:t>e</a:t>
            </a:r>
            <a:r>
              <a:rPr spc="-320" dirty="0"/>
              <a:t>m</a:t>
            </a:r>
            <a:r>
              <a:rPr spc="-200" dirty="0"/>
              <a:t>e</a:t>
            </a:r>
            <a:r>
              <a:rPr spc="-235" dirty="0"/>
              <a:t>n</a:t>
            </a:r>
            <a:r>
              <a:rPr spc="-254" dirty="0"/>
              <a:t>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72381" y="2835147"/>
            <a:ext cx="4219575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2200" b="1" spc="-245" dirty="0">
                <a:latin typeface="Tahoma"/>
                <a:cs typeface="Tahoma"/>
              </a:rPr>
              <a:t>U</a:t>
            </a:r>
            <a:r>
              <a:rPr sz="2200" b="1" spc="-175" dirty="0">
                <a:latin typeface="Tahoma"/>
                <a:cs typeface="Tahoma"/>
              </a:rPr>
              <a:t>s</a:t>
            </a:r>
            <a:r>
              <a:rPr sz="2200" b="1" spc="-180" dirty="0">
                <a:latin typeface="Tahoma"/>
                <a:cs typeface="Tahoma"/>
              </a:rPr>
              <a:t>e</a:t>
            </a:r>
            <a:r>
              <a:rPr sz="2200" b="1" spc="-150" dirty="0">
                <a:latin typeface="Tahoma"/>
                <a:cs typeface="Tahoma"/>
              </a:rPr>
              <a:t> </a:t>
            </a:r>
            <a:r>
              <a:rPr sz="2200" b="1" spc="-180" dirty="0">
                <a:latin typeface="Tahoma"/>
                <a:cs typeface="Tahoma"/>
              </a:rPr>
              <a:t>n</a:t>
            </a:r>
            <a:r>
              <a:rPr sz="2200" b="1" spc="-170" dirty="0">
                <a:latin typeface="Tahoma"/>
                <a:cs typeface="Tahoma"/>
              </a:rPr>
              <a:t>p</a:t>
            </a:r>
            <a:r>
              <a:rPr sz="2200" b="1" spc="-225" dirty="0">
                <a:latin typeface="Tahoma"/>
                <a:cs typeface="Tahoma"/>
              </a:rPr>
              <a:t>m</a:t>
            </a:r>
            <a:r>
              <a:rPr sz="2200" b="1" spc="-150" dirty="0">
                <a:latin typeface="Tahoma"/>
                <a:cs typeface="Tahoma"/>
              </a:rPr>
              <a:t> </a:t>
            </a:r>
            <a:r>
              <a:rPr sz="2200" b="1" spc="-190" dirty="0">
                <a:latin typeface="Tahoma"/>
                <a:cs typeface="Tahoma"/>
              </a:rPr>
              <a:t>c</a:t>
            </a:r>
            <a:r>
              <a:rPr sz="2200" b="1" spc="-105" dirty="0">
                <a:latin typeface="Tahoma"/>
                <a:cs typeface="Tahoma"/>
              </a:rPr>
              <a:t>i</a:t>
            </a:r>
            <a:r>
              <a:rPr sz="2200" b="1" spc="-195" dirty="0">
                <a:latin typeface="Tahoma"/>
                <a:cs typeface="Tahoma"/>
              </a:rPr>
              <a:t>,</a:t>
            </a:r>
            <a:r>
              <a:rPr sz="2200" b="1" spc="-145" dirty="0">
                <a:latin typeface="Tahoma"/>
                <a:cs typeface="Tahoma"/>
              </a:rPr>
              <a:t> </a:t>
            </a:r>
            <a:r>
              <a:rPr sz="2200" b="1" spc="-190" dirty="0">
                <a:latin typeface="Tahoma"/>
                <a:cs typeface="Tahoma"/>
              </a:rPr>
              <a:t>n</a:t>
            </a:r>
            <a:r>
              <a:rPr sz="2200" b="1" spc="-150" dirty="0">
                <a:latin typeface="Tahoma"/>
                <a:cs typeface="Tahoma"/>
              </a:rPr>
              <a:t>o</a:t>
            </a:r>
            <a:r>
              <a:rPr sz="2200" b="1" spc="-200" dirty="0">
                <a:latin typeface="Tahoma"/>
                <a:cs typeface="Tahoma"/>
              </a:rPr>
              <a:t>t</a:t>
            </a:r>
            <a:r>
              <a:rPr sz="2200" b="1" spc="-155" dirty="0">
                <a:latin typeface="Tahoma"/>
                <a:cs typeface="Tahoma"/>
              </a:rPr>
              <a:t> </a:t>
            </a:r>
            <a:r>
              <a:rPr sz="2200" b="1" spc="-180" dirty="0">
                <a:latin typeface="Tahoma"/>
                <a:cs typeface="Tahoma"/>
              </a:rPr>
              <a:t>n</a:t>
            </a:r>
            <a:r>
              <a:rPr sz="2200" b="1" spc="-170" dirty="0">
                <a:latin typeface="Tahoma"/>
                <a:cs typeface="Tahoma"/>
              </a:rPr>
              <a:t>p</a:t>
            </a:r>
            <a:r>
              <a:rPr sz="2200" b="1" spc="-225" dirty="0">
                <a:latin typeface="Tahoma"/>
                <a:cs typeface="Tahoma"/>
              </a:rPr>
              <a:t>m</a:t>
            </a:r>
            <a:r>
              <a:rPr sz="2200" b="1" spc="-150" dirty="0">
                <a:latin typeface="Tahoma"/>
                <a:cs typeface="Tahoma"/>
              </a:rPr>
              <a:t> </a:t>
            </a:r>
            <a:r>
              <a:rPr sz="2200" b="1" spc="-85" dirty="0">
                <a:latin typeface="Tahoma"/>
                <a:cs typeface="Tahoma"/>
              </a:rPr>
              <a:t>i</a:t>
            </a:r>
            <a:r>
              <a:rPr sz="2200" b="1" spc="-200" dirty="0">
                <a:latin typeface="Tahoma"/>
                <a:cs typeface="Tahoma"/>
              </a:rPr>
              <a:t>n</a:t>
            </a:r>
            <a:r>
              <a:rPr sz="2200" b="1" spc="-235" dirty="0">
                <a:latin typeface="Tahoma"/>
                <a:cs typeface="Tahoma"/>
              </a:rPr>
              <a:t>s</a:t>
            </a:r>
            <a:r>
              <a:rPr sz="2200" b="1" spc="-210" dirty="0">
                <a:latin typeface="Tahoma"/>
                <a:cs typeface="Tahoma"/>
              </a:rPr>
              <a:t>ta</a:t>
            </a:r>
            <a:r>
              <a:rPr sz="2200" b="1" spc="-55" dirty="0">
                <a:latin typeface="Tahoma"/>
                <a:cs typeface="Tahoma"/>
              </a:rPr>
              <a:t>ll</a:t>
            </a:r>
            <a:endParaRPr sz="2200">
              <a:latin typeface="Tahoma"/>
              <a:cs typeface="Tahoma"/>
            </a:endParaRPr>
          </a:p>
          <a:p>
            <a:pPr marL="278130" marR="5080" indent="-265430">
              <a:lnSpc>
                <a:spcPts val="2620"/>
              </a:lnSpc>
              <a:spcBef>
                <a:spcPts val="1950"/>
              </a:spcBef>
              <a:buSzPct val="68181"/>
              <a:buFont typeface="Arial MT"/>
              <a:buChar char="•"/>
              <a:tabLst>
                <a:tab pos="277495" algn="l"/>
                <a:tab pos="278130" algn="l"/>
              </a:tabLst>
            </a:pPr>
            <a:r>
              <a:rPr sz="2200" spc="-15" dirty="0">
                <a:latin typeface="Tahoma"/>
                <a:cs typeface="Tahoma"/>
              </a:rPr>
              <a:t>Mor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125" dirty="0">
                <a:latin typeface="Tahoma"/>
                <a:cs typeface="Tahoma"/>
              </a:rPr>
              <a:t>er</a:t>
            </a:r>
            <a:r>
              <a:rPr sz="2200" spc="-180" dirty="0">
                <a:latin typeface="Tahoma"/>
                <a:cs typeface="Tahoma"/>
              </a:rPr>
              <a:t>f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70" dirty="0">
                <a:latin typeface="Tahoma"/>
                <a:cs typeface="Tahoma"/>
              </a:rPr>
              <a:t>r</a:t>
            </a:r>
            <a:r>
              <a:rPr sz="2200" spc="-45" dirty="0">
                <a:latin typeface="Tahoma"/>
                <a:cs typeface="Tahoma"/>
              </a:rPr>
              <a:t>m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70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5</a:t>
            </a:r>
            <a:r>
              <a:rPr sz="2200" spc="-120" dirty="0">
                <a:latin typeface="Tahoma"/>
                <a:cs typeface="Tahoma"/>
              </a:rPr>
              <a:t>0</a:t>
            </a:r>
            <a:r>
              <a:rPr sz="2200" spc="-385" dirty="0">
                <a:latin typeface="Tahoma"/>
                <a:cs typeface="Tahoma"/>
              </a:rPr>
              <a:t>%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80" dirty="0">
                <a:latin typeface="Tahoma"/>
                <a:cs typeface="Tahoma"/>
              </a:rPr>
              <a:t>f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st</a:t>
            </a:r>
            <a:r>
              <a:rPr sz="2200" spc="-125" dirty="0">
                <a:latin typeface="Tahoma"/>
                <a:cs typeface="Tahoma"/>
              </a:rPr>
              <a:t>er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70" dirty="0">
                <a:latin typeface="Tahoma"/>
                <a:cs typeface="Tahoma"/>
              </a:rPr>
              <a:t>h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50" dirty="0">
                <a:latin typeface="Tahoma"/>
                <a:cs typeface="Tahoma"/>
              </a:rPr>
              <a:t>n  </a:t>
            </a:r>
            <a:r>
              <a:rPr sz="2200" spc="-75" dirty="0">
                <a:latin typeface="Tahoma"/>
                <a:cs typeface="Tahoma"/>
              </a:rPr>
              <a:t>np</a:t>
            </a:r>
            <a:r>
              <a:rPr sz="2200" spc="-35" dirty="0">
                <a:latin typeface="Tahoma"/>
                <a:cs typeface="Tahoma"/>
              </a:rPr>
              <a:t>m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7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25" dirty="0">
                <a:latin typeface="Tahoma"/>
                <a:cs typeface="Tahoma"/>
              </a:rPr>
              <a:t>ta</a:t>
            </a:r>
            <a:r>
              <a:rPr sz="2200" spc="5" dirty="0">
                <a:latin typeface="Tahoma"/>
                <a:cs typeface="Tahoma"/>
              </a:rPr>
              <a:t>ll</a:t>
            </a:r>
            <a:endParaRPr sz="2200">
              <a:latin typeface="Tahoma"/>
              <a:cs typeface="Tahoma"/>
            </a:endParaRPr>
          </a:p>
          <a:p>
            <a:pPr marL="278130" marR="488950" indent="-265430">
              <a:lnSpc>
                <a:spcPct val="98600"/>
              </a:lnSpc>
              <a:spcBef>
                <a:spcPts val="1795"/>
              </a:spcBef>
              <a:buSzPct val="68181"/>
              <a:buFont typeface="Arial MT"/>
              <a:buChar char="•"/>
              <a:tabLst>
                <a:tab pos="277495" algn="l"/>
                <a:tab pos="278130" algn="l"/>
              </a:tabLst>
            </a:pP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re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40" dirty="0">
                <a:latin typeface="Tahoma"/>
                <a:cs typeface="Tahoma"/>
              </a:rPr>
              <a:t>bl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en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65" dirty="0">
                <a:latin typeface="Tahoma"/>
                <a:cs typeface="Tahoma"/>
              </a:rPr>
              <a:t>e</a:t>
            </a:r>
            <a:r>
              <a:rPr sz="2200" spc="-135" dirty="0">
                <a:latin typeface="Tahoma"/>
                <a:cs typeface="Tahoma"/>
              </a:rPr>
              <a:t>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45" dirty="0">
                <a:latin typeface="Tahoma"/>
                <a:cs typeface="Tahoma"/>
              </a:rPr>
              <a:t>m</a:t>
            </a:r>
            <a:r>
              <a:rPr sz="2200" spc="-90" dirty="0">
                <a:latin typeface="Tahoma"/>
                <a:cs typeface="Tahoma"/>
              </a:rPr>
              <a:t>e  </a:t>
            </a:r>
            <a:r>
              <a:rPr sz="2200" spc="-114" dirty="0">
                <a:latin typeface="Tahoma"/>
                <a:cs typeface="Tahoma"/>
              </a:rPr>
              <a:t>v</a:t>
            </a:r>
            <a:r>
              <a:rPr sz="2200" spc="-125" dirty="0">
                <a:latin typeface="Tahoma"/>
                <a:cs typeface="Tahoma"/>
              </a:rPr>
              <a:t>er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75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25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ll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75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  </a:t>
            </a:r>
            <a:r>
              <a:rPr sz="2200" spc="-65" dirty="0">
                <a:latin typeface="Tahoma"/>
                <a:cs typeface="Tahoma"/>
              </a:rPr>
              <a:t>cloud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85852" y="1543050"/>
            <a:ext cx="5244465" cy="4156710"/>
          </a:xfrm>
          <a:custGeom>
            <a:avLst/>
            <a:gdLst/>
            <a:ahLst/>
            <a:cxnLst/>
            <a:rect l="l" t="t" r="r" b="b"/>
            <a:pathLst>
              <a:path w="5244465" h="4156710">
                <a:moveTo>
                  <a:pt x="5133287" y="0"/>
                </a:moveTo>
                <a:lnTo>
                  <a:pt x="110858" y="0"/>
                </a:lnTo>
                <a:lnTo>
                  <a:pt x="67707" y="8711"/>
                </a:lnTo>
                <a:lnTo>
                  <a:pt x="32469" y="32469"/>
                </a:lnTo>
                <a:lnTo>
                  <a:pt x="8711" y="67707"/>
                </a:lnTo>
                <a:lnTo>
                  <a:pt x="0" y="110858"/>
                </a:lnTo>
                <a:lnTo>
                  <a:pt x="0" y="4045730"/>
                </a:lnTo>
                <a:lnTo>
                  <a:pt x="8711" y="4088882"/>
                </a:lnTo>
                <a:lnTo>
                  <a:pt x="32469" y="4124120"/>
                </a:lnTo>
                <a:lnTo>
                  <a:pt x="67707" y="4147878"/>
                </a:lnTo>
                <a:lnTo>
                  <a:pt x="110858" y="4156589"/>
                </a:lnTo>
                <a:lnTo>
                  <a:pt x="5133287" y="4156589"/>
                </a:lnTo>
                <a:lnTo>
                  <a:pt x="5176439" y="4147878"/>
                </a:lnTo>
                <a:lnTo>
                  <a:pt x="5211677" y="4124120"/>
                </a:lnTo>
                <a:lnTo>
                  <a:pt x="5235435" y="4088882"/>
                </a:lnTo>
                <a:lnTo>
                  <a:pt x="5244147" y="4045730"/>
                </a:lnTo>
                <a:lnTo>
                  <a:pt x="5244147" y="110858"/>
                </a:lnTo>
                <a:lnTo>
                  <a:pt x="5235435" y="67707"/>
                </a:lnTo>
                <a:lnTo>
                  <a:pt x="5211677" y="32469"/>
                </a:lnTo>
                <a:lnTo>
                  <a:pt x="5176439" y="8711"/>
                </a:lnTo>
                <a:lnTo>
                  <a:pt x="5133287" y="0"/>
                </a:lnTo>
                <a:close/>
              </a:path>
            </a:pathLst>
          </a:custGeom>
          <a:solidFill>
            <a:srgbClr val="F4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442675" y="3853179"/>
            <a:ext cx="2741930" cy="7054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07645" marR="5080" indent="-195580">
              <a:lnSpc>
                <a:spcPct val="102699"/>
              </a:lnSpc>
              <a:spcBef>
                <a:spcPts val="25"/>
              </a:spcBef>
            </a:pPr>
            <a:r>
              <a:rPr sz="2200" b="1" spc="-180" dirty="0">
                <a:latin typeface="Tahoma"/>
                <a:cs typeface="Tahoma"/>
              </a:rPr>
              <a:t>Do</a:t>
            </a:r>
            <a:r>
              <a:rPr sz="2200" b="1" spc="-185" dirty="0">
                <a:latin typeface="Tahoma"/>
                <a:cs typeface="Tahoma"/>
              </a:rPr>
              <a:t>n</a:t>
            </a:r>
            <a:r>
              <a:rPr sz="2200" b="1" spc="-180" dirty="0">
                <a:latin typeface="Tahoma"/>
                <a:cs typeface="Tahoma"/>
              </a:rPr>
              <a:t>e</a:t>
            </a:r>
            <a:r>
              <a:rPr sz="2200" b="1" spc="-145" dirty="0">
                <a:latin typeface="Tahoma"/>
                <a:cs typeface="Tahoma"/>
              </a:rPr>
              <a:t> </a:t>
            </a:r>
            <a:r>
              <a:rPr sz="2200" b="1" spc="-210" dirty="0">
                <a:latin typeface="Tahoma"/>
                <a:cs typeface="Tahoma"/>
              </a:rPr>
              <a:t>a</a:t>
            </a:r>
            <a:r>
              <a:rPr sz="2200" b="1" spc="-185" dirty="0">
                <a:latin typeface="Tahoma"/>
                <a:cs typeface="Tahoma"/>
              </a:rPr>
              <a:t>u</a:t>
            </a:r>
            <a:r>
              <a:rPr sz="2200" b="1" spc="-204" dirty="0">
                <a:latin typeface="Tahoma"/>
                <a:cs typeface="Tahoma"/>
              </a:rPr>
              <a:t>t</a:t>
            </a:r>
            <a:r>
              <a:rPr sz="2200" b="1" spc="-150" dirty="0">
                <a:latin typeface="Tahoma"/>
                <a:cs typeface="Tahoma"/>
              </a:rPr>
              <a:t>o</a:t>
            </a:r>
            <a:r>
              <a:rPr sz="2200" b="1" spc="-220" dirty="0">
                <a:latin typeface="Tahoma"/>
                <a:cs typeface="Tahoma"/>
              </a:rPr>
              <a:t>ma</a:t>
            </a:r>
            <a:r>
              <a:rPr sz="2200" b="1" spc="-204" dirty="0">
                <a:latin typeface="Tahoma"/>
                <a:cs typeface="Tahoma"/>
              </a:rPr>
              <a:t>t</a:t>
            </a:r>
            <a:r>
              <a:rPr sz="2200" b="1" spc="-90" dirty="0">
                <a:latin typeface="Tahoma"/>
                <a:cs typeface="Tahoma"/>
              </a:rPr>
              <a:t>i</a:t>
            </a:r>
            <a:r>
              <a:rPr sz="2200" b="1" spc="-204" dirty="0">
                <a:latin typeface="Tahoma"/>
                <a:cs typeface="Tahoma"/>
              </a:rPr>
              <a:t>c</a:t>
            </a:r>
            <a:r>
              <a:rPr sz="2200" b="1" spc="-210" dirty="0">
                <a:latin typeface="Tahoma"/>
                <a:cs typeface="Tahoma"/>
              </a:rPr>
              <a:t>a</a:t>
            </a:r>
            <a:r>
              <a:rPr sz="2200" b="1" spc="-55" dirty="0">
                <a:latin typeface="Tahoma"/>
                <a:cs typeface="Tahoma"/>
              </a:rPr>
              <a:t>ll</a:t>
            </a:r>
            <a:r>
              <a:rPr sz="2200" b="1" spc="-200" dirty="0">
                <a:latin typeface="Tahoma"/>
                <a:cs typeface="Tahoma"/>
              </a:rPr>
              <a:t>y</a:t>
            </a:r>
            <a:r>
              <a:rPr sz="2200" b="1" spc="-140" dirty="0">
                <a:latin typeface="Tahoma"/>
                <a:cs typeface="Tahoma"/>
              </a:rPr>
              <a:t> </a:t>
            </a:r>
            <a:r>
              <a:rPr sz="2200" b="1" spc="-150" dirty="0">
                <a:latin typeface="Tahoma"/>
                <a:cs typeface="Tahoma"/>
              </a:rPr>
              <a:t>o</a:t>
            </a:r>
            <a:r>
              <a:rPr sz="2200" b="1" spc="-114" dirty="0">
                <a:latin typeface="Tahoma"/>
                <a:cs typeface="Tahoma"/>
              </a:rPr>
              <a:t>n  </a:t>
            </a:r>
            <a:r>
              <a:rPr sz="2200" b="1" spc="-175" dirty="0">
                <a:latin typeface="Tahoma"/>
                <a:cs typeface="Tahoma"/>
              </a:rPr>
              <a:t>F</a:t>
            </a:r>
            <a:r>
              <a:rPr sz="2200" b="1" spc="-130" dirty="0">
                <a:latin typeface="Tahoma"/>
                <a:cs typeface="Tahoma"/>
              </a:rPr>
              <a:t>r</a:t>
            </a:r>
            <a:r>
              <a:rPr sz="2200" b="1" spc="-150" dirty="0">
                <a:latin typeface="Tahoma"/>
                <a:cs typeface="Tahoma"/>
              </a:rPr>
              <a:t>o</a:t>
            </a:r>
            <a:r>
              <a:rPr sz="2200" b="1" spc="-185" dirty="0">
                <a:latin typeface="Tahoma"/>
                <a:cs typeface="Tahoma"/>
              </a:rPr>
              <a:t>n</a:t>
            </a:r>
            <a:r>
              <a:rPr sz="2200" b="1" spc="-200" dirty="0">
                <a:latin typeface="Tahoma"/>
                <a:cs typeface="Tahoma"/>
              </a:rPr>
              <a:t>t</a:t>
            </a:r>
            <a:r>
              <a:rPr sz="2200" b="1" spc="-150" dirty="0">
                <a:latin typeface="Tahoma"/>
                <a:cs typeface="Tahoma"/>
              </a:rPr>
              <a:t> </a:t>
            </a:r>
            <a:r>
              <a:rPr sz="2200" b="1" spc="-170" dirty="0">
                <a:latin typeface="Tahoma"/>
                <a:cs typeface="Tahoma"/>
              </a:rPr>
              <a:t>E</a:t>
            </a:r>
            <a:r>
              <a:rPr sz="2200" b="1" spc="-185" dirty="0">
                <a:latin typeface="Tahoma"/>
                <a:cs typeface="Tahoma"/>
              </a:rPr>
              <a:t>n</a:t>
            </a:r>
            <a:r>
              <a:rPr sz="2200" b="1" spc="-175" dirty="0">
                <a:latin typeface="Tahoma"/>
                <a:cs typeface="Tahoma"/>
              </a:rPr>
              <a:t>d</a:t>
            </a:r>
            <a:r>
              <a:rPr sz="2200" b="1" spc="-150" dirty="0">
                <a:latin typeface="Tahoma"/>
                <a:cs typeface="Tahoma"/>
              </a:rPr>
              <a:t> </a:t>
            </a:r>
            <a:r>
              <a:rPr sz="2200" b="1" spc="-165" dirty="0">
                <a:latin typeface="Tahoma"/>
                <a:cs typeface="Tahoma"/>
              </a:rPr>
              <a:t>p</a:t>
            </a:r>
            <a:r>
              <a:rPr sz="2200" b="1" spc="-95" dirty="0">
                <a:latin typeface="Tahoma"/>
                <a:cs typeface="Tahoma"/>
              </a:rPr>
              <a:t>i</a:t>
            </a:r>
            <a:r>
              <a:rPr sz="2200" b="1" spc="-165" dirty="0">
                <a:latin typeface="Tahoma"/>
                <a:cs typeface="Tahoma"/>
              </a:rPr>
              <a:t>pe</a:t>
            </a:r>
            <a:r>
              <a:rPr sz="2200" b="1" spc="-80" dirty="0">
                <a:latin typeface="Tahoma"/>
                <a:cs typeface="Tahoma"/>
              </a:rPr>
              <a:t>l</a:t>
            </a:r>
            <a:r>
              <a:rPr sz="2200" b="1" spc="-95" dirty="0">
                <a:latin typeface="Tahoma"/>
                <a:cs typeface="Tahoma"/>
              </a:rPr>
              <a:t>i</a:t>
            </a:r>
            <a:r>
              <a:rPr sz="2200" b="1" spc="-185" dirty="0">
                <a:latin typeface="Tahoma"/>
                <a:cs typeface="Tahoma"/>
              </a:rPr>
              <a:t>n</a:t>
            </a:r>
            <a:r>
              <a:rPr sz="2200" b="1" spc="-210" dirty="0">
                <a:latin typeface="Tahoma"/>
                <a:cs typeface="Tahoma"/>
              </a:rPr>
              <a:t>es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43671" y="2496311"/>
            <a:ext cx="1527048" cy="111556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80944" y="1798320"/>
            <a:ext cx="795528" cy="816863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70" dirty="0"/>
              <a:t>©2022</a:t>
            </a:r>
            <a:r>
              <a:rPr spc="-65" dirty="0"/>
              <a:t> </a:t>
            </a:r>
            <a:r>
              <a:rPr spc="-35" dirty="0"/>
              <a:t>Adobe.</a:t>
            </a:r>
            <a:r>
              <a:rPr spc="-60" dirty="0"/>
              <a:t> </a:t>
            </a:r>
            <a:r>
              <a:rPr dirty="0"/>
              <a:t>All</a:t>
            </a:r>
            <a:r>
              <a:rPr spc="-70" dirty="0"/>
              <a:t> </a:t>
            </a:r>
            <a:r>
              <a:rPr spc="-40" dirty="0"/>
              <a:t>Rights</a:t>
            </a:r>
            <a:r>
              <a:rPr spc="-60" dirty="0"/>
              <a:t> </a:t>
            </a:r>
            <a:r>
              <a:rPr spc="-50" dirty="0"/>
              <a:t>Reserved.</a:t>
            </a:r>
            <a:r>
              <a:rPr spc="-65" dirty="0"/>
              <a:t> </a:t>
            </a:r>
            <a:r>
              <a:rPr spc="-20" dirty="0"/>
              <a:t>Adobe</a:t>
            </a:r>
            <a:r>
              <a:rPr spc="-60" dirty="0"/>
              <a:t> </a:t>
            </a:r>
            <a:r>
              <a:rPr spc="-35" dirty="0"/>
              <a:t>Confidential.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386438"/>
            <a:ext cx="12188825" cy="911860"/>
          </a:xfrm>
          <a:custGeom>
            <a:avLst/>
            <a:gdLst/>
            <a:ahLst/>
            <a:cxnLst/>
            <a:rect l="l" t="t" r="r" b="b"/>
            <a:pathLst>
              <a:path w="12188825" h="911860">
                <a:moveTo>
                  <a:pt x="12188825" y="0"/>
                </a:moveTo>
                <a:lnTo>
                  <a:pt x="0" y="0"/>
                </a:lnTo>
                <a:lnTo>
                  <a:pt x="0" y="911490"/>
                </a:lnTo>
                <a:lnTo>
                  <a:pt x="12188825" y="911490"/>
                </a:lnTo>
                <a:lnTo>
                  <a:pt x="12188825" y="0"/>
                </a:lnTo>
                <a:close/>
              </a:path>
            </a:pathLst>
          </a:custGeom>
          <a:solidFill>
            <a:srgbClr val="F4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7741" y="384555"/>
            <a:ext cx="58731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/>
              <a:t>P</a:t>
            </a:r>
            <a:r>
              <a:rPr spc="-175" dirty="0"/>
              <a:t>r</a:t>
            </a:r>
            <a:r>
              <a:rPr spc="-180" dirty="0"/>
              <a:t>o</a:t>
            </a:r>
            <a:r>
              <a:rPr spc="-300" dirty="0"/>
              <a:t>j</a:t>
            </a:r>
            <a:r>
              <a:rPr spc="-250" dirty="0"/>
              <a:t>ect</a:t>
            </a:r>
            <a:r>
              <a:rPr spc="-190" dirty="0"/>
              <a:t> </a:t>
            </a:r>
            <a:r>
              <a:rPr spc="-210" dirty="0"/>
              <a:t>O</a:t>
            </a:r>
            <a:r>
              <a:rPr spc="-220" dirty="0"/>
              <a:t>p</a:t>
            </a:r>
            <a:r>
              <a:rPr spc="-260" dirty="0"/>
              <a:t>t</a:t>
            </a:r>
            <a:r>
              <a:rPr spc="-125" dirty="0"/>
              <a:t>i</a:t>
            </a:r>
            <a:r>
              <a:rPr spc="-290" dirty="0"/>
              <a:t>m</a:t>
            </a:r>
            <a:r>
              <a:rPr spc="-125" dirty="0"/>
              <a:t>i</a:t>
            </a:r>
            <a:r>
              <a:rPr spc="-265" dirty="0"/>
              <a:t>z</a:t>
            </a:r>
            <a:r>
              <a:rPr spc="-254" dirty="0"/>
              <a:t>a</a:t>
            </a:r>
            <a:r>
              <a:rPr spc="-260" dirty="0"/>
              <a:t>t</a:t>
            </a:r>
            <a:r>
              <a:rPr spc="-125" dirty="0"/>
              <a:t>i</a:t>
            </a:r>
            <a:r>
              <a:rPr spc="-180" dirty="0"/>
              <a:t>o</a:t>
            </a:r>
            <a:r>
              <a:rPr spc="-229" dirty="0"/>
              <a:t>n</a:t>
            </a:r>
            <a:r>
              <a:rPr spc="-175" dirty="0"/>
              <a:t> </a:t>
            </a:r>
            <a:r>
              <a:rPr spc="-190" dirty="0"/>
              <a:t>–</a:t>
            </a:r>
            <a:r>
              <a:rPr spc="-180" dirty="0"/>
              <a:t> </a:t>
            </a:r>
            <a:r>
              <a:rPr spc="-280" dirty="0"/>
              <a:t>g</a:t>
            </a:r>
            <a:r>
              <a:rPr spc="-140" dirty="0"/>
              <a:t>i</a:t>
            </a:r>
            <a:r>
              <a:rPr spc="-254" dirty="0"/>
              <a:t>t</a:t>
            </a:r>
            <a:r>
              <a:rPr spc="-185" dirty="0"/>
              <a:t> </a:t>
            </a:r>
            <a:r>
              <a:rPr spc="-300" dirty="0"/>
              <a:t>s</a:t>
            </a:r>
            <a:r>
              <a:rPr spc="-250" dirty="0"/>
              <a:t>u</a:t>
            </a:r>
            <a:r>
              <a:rPr spc="-225" dirty="0"/>
              <a:t>b</a:t>
            </a:r>
            <a:r>
              <a:rPr spc="-290" dirty="0"/>
              <a:t>m</a:t>
            </a:r>
            <a:r>
              <a:rPr spc="-200" dirty="0"/>
              <a:t>od</a:t>
            </a:r>
            <a:r>
              <a:rPr spc="-250" dirty="0"/>
              <a:t>u</a:t>
            </a:r>
            <a:r>
              <a:rPr spc="-105" dirty="0"/>
              <a:t>l</a:t>
            </a:r>
            <a:r>
              <a:rPr spc="-195" dirty="0"/>
              <a:t>e</a:t>
            </a:r>
            <a:r>
              <a:rPr spc="-295" dirty="0"/>
              <a:t>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70" dirty="0"/>
              <a:t>©2022</a:t>
            </a:r>
            <a:r>
              <a:rPr spc="-65" dirty="0"/>
              <a:t> </a:t>
            </a:r>
            <a:r>
              <a:rPr spc="-35" dirty="0"/>
              <a:t>Adobe.</a:t>
            </a:r>
            <a:r>
              <a:rPr spc="-60" dirty="0"/>
              <a:t> </a:t>
            </a:r>
            <a:r>
              <a:rPr dirty="0"/>
              <a:t>All</a:t>
            </a:r>
            <a:r>
              <a:rPr spc="-70" dirty="0"/>
              <a:t> </a:t>
            </a:r>
            <a:r>
              <a:rPr spc="-40" dirty="0"/>
              <a:t>Rights</a:t>
            </a:r>
            <a:r>
              <a:rPr spc="-60" dirty="0"/>
              <a:t> </a:t>
            </a:r>
            <a:r>
              <a:rPr spc="-50" dirty="0"/>
              <a:t>Reserved.</a:t>
            </a:r>
            <a:r>
              <a:rPr spc="-65" dirty="0"/>
              <a:t> </a:t>
            </a:r>
            <a:r>
              <a:rPr spc="-20" dirty="0"/>
              <a:t>Adobe</a:t>
            </a:r>
            <a:r>
              <a:rPr spc="-60" dirty="0"/>
              <a:t> </a:t>
            </a:r>
            <a:r>
              <a:rPr spc="-35" dirty="0"/>
              <a:t>Confidential.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7266" y="1451355"/>
            <a:ext cx="8115300" cy="457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30"/>
              </a:lnSpc>
              <a:spcBef>
                <a:spcPts val="100"/>
              </a:spcBef>
            </a:pPr>
            <a:r>
              <a:rPr sz="2200" dirty="0">
                <a:latin typeface="Courier New"/>
                <a:cs typeface="Courier New"/>
              </a:rPr>
              <a:t>pom.xml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ts val="2605"/>
              </a:lnSpc>
            </a:pPr>
            <a:r>
              <a:rPr sz="2200" dirty="0">
                <a:latin typeface="Courier New"/>
                <a:cs typeface="Courier New"/>
              </a:rPr>
              <a:t>.gitmodules</a:t>
            </a:r>
            <a:endParaRPr sz="2200">
              <a:latin typeface="Courier New"/>
              <a:cs typeface="Courier New"/>
            </a:endParaRPr>
          </a:p>
          <a:p>
            <a:pPr marL="349250" indent="-336550">
              <a:lnSpc>
                <a:spcPts val="2615"/>
              </a:lnSpc>
              <a:buChar char="-"/>
              <a:tabLst>
                <a:tab pos="349250" algn="l"/>
              </a:tabLst>
            </a:pPr>
            <a:r>
              <a:rPr sz="2200" dirty="0">
                <a:latin typeface="Courier New"/>
                <a:cs typeface="Courier New"/>
              </a:rPr>
              <a:t>projectA</a:t>
            </a:r>
            <a:endParaRPr sz="2200">
              <a:latin typeface="Courier New"/>
              <a:cs typeface="Courier New"/>
            </a:endParaRPr>
          </a:p>
          <a:p>
            <a:pPr marL="685800" lvl="1" indent="-336550">
              <a:lnSpc>
                <a:spcPts val="2630"/>
              </a:lnSpc>
              <a:spcBef>
                <a:spcPts val="45"/>
              </a:spcBef>
              <a:buChar char="-"/>
              <a:tabLst>
                <a:tab pos="685800" algn="l"/>
              </a:tabLst>
            </a:pPr>
            <a:r>
              <a:rPr sz="2200" dirty="0">
                <a:latin typeface="Courier New"/>
                <a:cs typeface="Courier New"/>
              </a:rPr>
              <a:t>pom.xml</a:t>
            </a:r>
            <a:endParaRPr sz="2200">
              <a:latin typeface="Courier New"/>
              <a:cs typeface="Courier New"/>
            </a:endParaRPr>
          </a:p>
          <a:p>
            <a:pPr marL="685800" lvl="1" indent="-336550">
              <a:lnSpc>
                <a:spcPts val="2630"/>
              </a:lnSpc>
              <a:buChar char="-"/>
              <a:tabLst>
                <a:tab pos="685800" algn="l"/>
              </a:tabLst>
            </a:pPr>
            <a:r>
              <a:rPr sz="2200" dirty="0">
                <a:latin typeface="Courier New"/>
                <a:cs typeface="Courier New"/>
              </a:rPr>
              <a:t>src</a:t>
            </a:r>
            <a:endParaRPr sz="2200">
              <a:latin typeface="Courier New"/>
              <a:cs typeface="Courier New"/>
            </a:endParaRPr>
          </a:p>
          <a:p>
            <a:pPr marL="349250" indent="-336550">
              <a:lnSpc>
                <a:spcPts val="2630"/>
              </a:lnSpc>
              <a:spcBef>
                <a:spcPts val="50"/>
              </a:spcBef>
              <a:buChar char="-"/>
              <a:tabLst>
                <a:tab pos="349250" algn="l"/>
              </a:tabLst>
            </a:pPr>
            <a:r>
              <a:rPr sz="2200" dirty="0">
                <a:latin typeface="Courier New"/>
                <a:cs typeface="Courier New"/>
              </a:rPr>
              <a:t>projectB</a:t>
            </a:r>
            <a:endParaRPr sz="2200">
              <a:latin typeface="Courier New"/>
              <a:cs typeface="Courier New"/>
            </a:endParaRPr>
          </a:p>
          <a:p>
            <a:pPr marL="685800" lvl="1" indent="-336550">
              <a:lnSpc>
                <a:spcPts val="2605"/>
              </a:lnSpc>
              <a:buChar char="-"/>
              <a:tabLst>
                <a:tab pos="685800" algn="l"/>
              </a:tabLst>
            </a:pPr>
            <a:r>
              <a:rPr sz="2200" dirty="0">
                <a:latin typeface="Courier New"/>
                <a:cs typeface="Courier New"/>
              </a:rPr>
              <a:t>pom.xml</a:t>
            </a:r>
            <a:endParaRPr sz="2200">
              <a:latin typeface="Courier New"/>
              <a:cs typeface="Courier New"/>
            </a:endParaRPr>
          </a:p>
          <a:p>
            <a:pPr marL="685800" lvl="1" indent="-336550">
              <a:lnSpc>
                <a:spcPts val="2615"/>
              </a:lnSpc>
              <a:buChar char="-"/>
              <a:tabLst>
                <a:tab pos="685800" algn="l"/>
              </a:tabLst>
            </a:pPr>
            <a:r>
              <a:rPr sz="2200" dirty="0">
                <a:latin typeface="Courier New"/>
                <a:cs typeface="Courier New"/>
              </a:rPr>
              <a:t>src</a:t>
            </a:r>
            <a:endParaRPr sz="2200">
              <a:latin typeface="Courier New"/>
              <a:cs typeface="Courier New"/>
            </a:endParaRPr>
          </a:p>
          <a:p>
            <a:pPr marL="349250" indent="-336550">
              <a:lnSpc>
                <a:spcPts val="2630"/>
              </a:lnSpc>
              <a:spcBef>
                <a:spcPts val="50"/>
              </a:spcBef>
              <a:buChar char="-"/>
              <a:tabLst>
                <a:tab pos="349250" algn="l"/>
              </a:tabLst>
            </a:pPr>
            <a:r>
              <a:rPr sz="2200" dirty="0">
                <a:latin typeface="Courier New"/>
                <a:cs typeface="Courier New"/>
              </a:rPr>
              <a:t>projectC</a:t>
            </a:r>
            <a:endParaRPr sz="2200">
              <a:latin typeface="Courier New"/>
              <a:cs typeface="Courier New"/>
            </a:endParaRPr>
          </a:p>
          <a:p>
            <a:pPr marL="685800" lvl="1" indent="-336550">
              <a:lnSpc>
                <a:spcPts val="2630"/>
              </a:lnSpc>
              <a:buChar char="-"/>
              <a:tabLst>
                <a:tab pos="685800" algn="l"/>
              </a:tabLst>
            </a:pPr>
            <a:r>
              <a:rPr sz="2200" dirty="0">
                <a:latin typeface="Courier New"/>
                <a:cs typeface="Courier New"/>
              </a:rPr>
              <a:t>pom.xml</a:t>
            </a:r>
            <a:endParaRPr sz="2200">
              <a:latin typeface="Courier New"/>
              <a:cs typeface="Courier New"/>
            </a:endParaRPr>
          </a:p>
          <a:p>
            <a:pPr marL="685800" lvl="1" indent="-336550">
              <a:lnSpc>
                <a:spcPct val="100000"/>
              </a:lnSpc>
              <a:spcBef>
                <a:spcPts val="45"/>
              </a:spcBef>
              <a:buChar char="-"/>
              <a:tabLst>
                <a:tab pos="685800" algn="l"/>
              </a:tabLst>
            </a:pPr>
            <a:r>
              <a:rPr sz="2200" dirty="0">
                <a:latin typeface="Courier New"/>
                <a:cs typeface="Courier New"/>
              </a:rPr>
              <a:t>src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650">
              <a:latin typeface="Courier New"/>
              <a:cs typeface="Courier New"/>
            </a:endParaRPr>
          </a:p>
          <a:p>
            <a:pPr marL="3403600">
              <a:lnSpc>
                <a:spcPct val="100000"/>
              </a:lnSpc>
            </a:pPr>
            <a:r>
              <a:rPr sz="2200" spc="-195" dirty="0">
                <a:latin typeface="Tahoma"/>
                <a:cs typeface="Tahoma"/>
              </a:rPr>
              <a:t>S</a:t>
            </a:r>
            <a:r>
              <a:rPr sz="2200" spc="-70" dirty="0">
                <a:latin typeface="Tahoma"/>
                <a:cs typeface="Tahoma"/>
              </a:rPr>
              <a:t>h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ll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w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95" dirty="0">
                <a:latin typeface="Tahoma"/>
                <a:cs typeface="Tahoma"/>
              </a:rPr>
              <a:t>S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75" dirty="0">
                <a:latin typeface="Tahoma"/>
                <a:cs typeface="Tahoma"/>
              </a:rPr>
              <a:t>m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du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25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5</a:t>
            </a:r>
            <a:r>
              <a:rPr sz="2200" spc="-140" dirty="0">
                <a:latin typeface="Tahoma"/>
                <a:cs typeface="Tahoma"/>
              </a:rPr>
              <a:t>-</a:t>
            </a:r>
            <a:r>
              <a:rPr sz="2200" spc="-290" dirty="0">
                <a:latin typeface="Tahoma"/>
                <a:cs typeface="Tahoma"/>
              </a:rPr>
              <a:t>10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m</a:t>
            </a:r>
            <a:r>
              <a:rPr sz="2200" spc="-60" dirty="0">
                <a:latin typeface="Tahoma"/>
                <a:cs typeface="Tahoma"/>
              </a:rPr>
              <a:t>inu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25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80" dirty="0">
                <a:latin typeface="Tahoma"/>
                <a:cs typeface="Tahoma"/>
              </a:rPr>
              <a:t>f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st</a:t>
            </a:r>
            <a:r>
              <a:rPr sz="2200" spc="-125" dirty="0">
                <a:latin typeface="Tahoma"/>
                <a:cs typeface="Tahoma"/>
              </a:rPr>
              <a:t>er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741" y="384555"/>
            <a:ext cx="1704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Conclusion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144" y="1182623"/>
            <a:ext cx="12179935" cy="5248910"/>
            <a:chOff x="9144" y="1182623"/>
            <a:chExt cx="12179935" cy="52489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" y="1182623"/>
              <a:ext cx="12179808" cy="52486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967" y="3526536"/>
              <a:ext cx="3910584" cy="7802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13" y="3551759"/>
              <a:ext cx="3806189" cy="71239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86253" y="3695700"/>
            <a:ext cx="31349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2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000" b="1" spc="-7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b="1" spc="-2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-22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2000" b="1" spc="-1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b="1" spc="-15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000" b="1" spc="-6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b="1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16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b="1" spc="-1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b="1" spc="-15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b="1" spc="-1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-8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b="1" spc="-1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b="1" spc="-1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b="1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229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b="1" spc="-1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b="1" spc="-16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b="1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b="1" spc="-165" dirty="0">
                <a:solidFill>
                  <a:srgbClr val="FFFFFF"/>
                </a:solidFill>
                <a:latin typeface="Tahoma"/>
                <a:cs typeface="Tahoma"/>
              </a:rPr>
              <a:t>yp</a:t>
            </a:r>
            <a:r>
              <a:rPr sz="2000" b="1" spc="-19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178808" y="3483864"/>
            <a:ext cx="3910965" cy="905510"/>
            <a:chOff x="4178808" y="3483864"/>
            <a:chExt cx="3910965" cy="90551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8808" y="3526536"/>
              <a:ext cx="3910584" cy="78028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04912" y="3551759"/>
              <a:ext cx="3806190" cy="675005"/>
            </a:xfrm>
            <a:custGeom>
              <a:avLst/>
              <a:gdLst/>
              <a:ahLst/>
              <a:cxnLst/>
              <a:rect l="l" t="t" r="r" b="b"/>
              <a:pathLst>
                <a:path w="3806190" h="675004">
                  <a:moveTo>
                    <a:pt x="3468956" y="0"/>
                  </a:moveTo>
                  <a:lnTo>
                    <a:pt x="337233" y="0"/>
                  </a:lnTo>
                  <a:lnTo>
                    <a:pt x="291472" y="3078"/>
                  </a:lnTo>
                  <a:lnTo>
                    <a:pt x="247583" y="12046"/>
                  </a:lnTo>
                  <a:lnTo>
                    <a:pt x="205966" y="26501"/>
                  </a:lnTo>
                  <a:lnTo>
                    <a:pt x="167024" y="46042"/>
                  </a:lnTo>
                  <a:lnTo>
                    <a:pt x="131159" y="70266"/>
                  </a:lnTo>
                  <a:lnTo>
                    <a:pt x="98773" y="98773"/>
                  </a:lnTo>
                  <a:lnTo>
                    <a:pt x="70266" y="131160"/>
                  </a:lnTo>
                  <a:lnTo>
                    <a:pt x="46042" y="167025"/>
                  </a:lnTo>
                  <a:lnTo>
                    <a:pt x="26501" y="205967"/>
                  </a:lnTo>
                  <a:lnTo>
                    <a:pt x="12046" y="247583"/>
                  </a:lnTo>
                  <a:lnTo>
                    <a:pt x="3078" y="291473"/>
                  </a:lnTo>
                  <a:lnTo>
                    <a:pt x="0" y="337234"/>
                  </a:lnTo>
                  <a:lnTo>
                    <a:pt x="3078" y="382995"/>
                  </a:lnTo>
                  <a:lnTo>
                    <a:pt x="12046" y="426884"/>
                  </a:lnTo>
                  <a:lnTo>
                    <a:pt x="26501" y="468501"/>
                  </a:lnTo>
                  <a:lnTo>
                    <a:pt x="46042" y="507443"/>
                  </a:lnTo>
                  <a:lnTo>
                    <a:pt x="70266" y="543308"/>
                  </a:lnTo>
                  <a:lnTo>
                    <a:pt x="98773" y="575695"/>
                  </a:lnTo>
                  <a:lnTo>
                    <a:pt x="131159" y="604201"/>
                  </a:lnTo>
                  <a:lnTo>
                    <a:pt x="167024" y="628426"/>
                  </a:lnTo>
                  <a:lnTo>
                    <a:pt x="205966" y="647967"/>
                  </a:lnTo>
                  <a:lnTo>
                    <a:pt x="247583" y="662422"/>
                  </a:lnTo>
                  <a:lnTo>
                    <a:pt x="291472" y="671390"/>
                  </a:lnTo>
                  <a:lnTo>
                    <a:pt x="337233" y="674469"/>
                  </a:lnTo>
                  <a:lnTo>
                    <a:pt x="3468956" y="674469"/>
                  </a:lnTo>
                  <a:lnTo>
                    <a:pt x="3514717" y="671390"/>
                  </a:lnTo>
                  <a:lnTo>
                    <a:pt x="3558606" y="662422"/>
                  </a:lnTo>
                  <a:lnTo>
                    <a:pt x="3600222" y="647967"/>
                  </a:lnTo>
                  <a:lnTo>
                    <a:pt x="3639164" y="628426"/>
                  </a:lnTo>
                  <a:lnTo>
                    <a:pt x="3675029" y="604201"/>
                  </a:lnTo>
                  <a:lnTo>
                    <a:pt x="3707416" y="575695"/>
                  </a:lnTo>
                  <a:lnTo>
                    <a:pt x="3735922" y="543308"/>
                  </a:lnTo>
                  <a:lnTo>
                    <a:pt x="3760147" y="507443"/>
                  </a:lnTo>
                  <a:lnTo>
                    <a:pt x="3779688" y="468501"/>
                  </a:lnTo>
                  <a:lnTo>
                    <a:pt x="3794143" y="426884"/>
                  </a:lnTo>
                  <a:lnTo>
                    <a:pt x="3803111" y="382995"/>
                  </a:lnTo>
                  <a:lnTo>
                    <a:pt x="3806189" y="337234"/>
                  </a:lnTo>
                  <a:lnTo>
                    <a:pt x="3803111" y="291473"/>
                  </a:lnTo>
                  <a:lnTo>
                    <a:pt x="3794143" y="247583"/>
                  </a:lnTo>
                  <a:lnTo>
                    <a:pt x="3779688" y="205967"/>
                  </a:lnTo>
                  <a:lnTo>
                    <a:pt x="3760147" y="167025"/>
                  </a:lnTo>
                  <a:lnTo>
                    <a:pt x="3735922" y="131160"/>
                  </a:lnTo>
                  <a:lnTo>
                    <a:pt x="3707416" y="98773"/>
                  </a:lnTo>
                  <a:lnTo>
                    <a:pt x="3675029" y="70266"/>
                  </a:lnTo>
                  <a:lnTo>
                    <a:pt x="3639164" y="46042"/>
                  </a:lnTo>
                  <a:lnTo>
                    <a:pt x="3600222" y="26501"/>
                  </a:lnTo>
                  <a:lnTo>
                    <a:pt x="3558606" y="12046"/>
                  </a:lnTo>
                  <a:lnTo>
                    <a:pt x="3514717" y="3078"/>
                  </a:lnTo>
                  <a:lnTo>
                    <a:pt x="3468956" y="0"/>
                  </a:lnTo>
                  <a:close/>
                </a:path>
              </a:pathLst>
            </a:custGeom>
            <a:solidFill>
              <a:srgbClr val="EB1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67200" y="3483864"/>
              <a:ext cx="3736848" cy="90525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722915" y="3567684"/>
            <a:ext cx="2771775" cy="58356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3970" marR="5080" indent="-1905">
              <a:lnSpc>
                <a:spcPts val="1989"/>
              </a:lnSpc>
              <a:spcBef>
                <a:spcPts val="505"/>
              </a:spcBef>
            </a:pPr>
            <a:r>
              <a:rPr sz="2000" b="1" spc="-200" dirty="0">
                <a:solidFill>
                  <a:srgbClr val="FFFFFF"/>
                </a:solidFill>
                <a:latin typeface="Tahoma"/>
                <a:cs typeface="Tahoma"/>
              </a:rPr>
              <a:t>Con</a:t>
            </a:r>
            <a:r>
              <a:rPr sz="20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b="1" spc="-13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000" b="1" spc="-17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b="1" spc="-1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b="1" spc="-5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b="1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16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b="1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-1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b="1" spc="-170" dirty="0">
                <a:solidFill>
                  <a:srgbClr val="FFFFFF"/>
                </a:solidFill>
                <a:latin typeface="Tahoma"/>
                <a:cs typeface="Tahoma"/>
              </a:rPr>
              <a:t>fo</a:t>
            </a:r>
            <a:r>
              <a:rPr sz="2000" b="1" spc="-1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b="1" spc="-2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000" b="1" spc="-1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b="1" spc="-2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b="1" spc="-1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b="1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95" dirty="0">
                <a:solidFill>
                  <a:srgbClr val="FFFFFF"/>
                </a:solidFill>
                <a:latin typeface="Tahoma"/>
                <a:cs typeface="Tahoma"/>
              </a:rPr>
              <a:t>&amp;  </a:t>
            </a:r>
            <a:r>
              <a:rPr sz="2000" b="1" spc="-210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2000" b="1" spc="-6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b="1" spc="-1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b="1" spc="-1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b="1" spc="-15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000" b="1" spc="-1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b="1" spc="-6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b="1" spc="-1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b="1" spc="-1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b="1" spc="-18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000" b="1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409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b="1" spc="-2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000" b="1" spc="-17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b="1" spc="-1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b="1" spc="-1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b="1" spc="-17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000" b="1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-2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000" b="1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-1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b="1" spc="-1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b="1" spc="-2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232647" y="3483864"/>
            <a:ext cx="3910965" cy="905510"/>
            <a:chOff x="8232647" y="3483864"/>
            <a:chExt cx="3910965" cy="90551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32647" y="3526536"/>
              <a:ext cx="3910584" cy="78028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259013" y="3551759"/>
              <a:ext cx="3806190" cy="675005"/>
            </a:xfrm>
            <a:custGeom>
              <a:avLst/>
              <a:gdLst/>
              <a:ahLst/>
              <a:cxnLst/>
              <a:rect l="l" t="t" r="r" b="b"/>
              <a:pathLst>
                <a:path w="3806190" h="675004">
                  <a:moveTo>
                    <a:pt x="3468955" y="0"/>
                  </a:moveTo>
                  <a:lnTo>
                    <a:pt x="337233" y="0"/>
                  </a:lnTo>
                  <a:lnTo>
                    <a:pt x="291472" y="3078"/>
                  </a:lnTo>
                  <a:lnTo>
                    <a:pt x="247583" y="12046"/>
                  </a:lnTo>
                  <a:lnTo>
                    <a:pt x="205966" y="26501"/>
                  </a:lnTo>
                  <a:lnTo>
                    <a:pt x="167024" y="46042"/>
                  </a:lnTo>
                  <a:lnTo>
                    <a:pt x="131159" y="70266"/>
                  </a:lnTo>
                  <a:lnTo>
                    <a:pt x="98773" y="98773"/>
                  </a:lnTo>
                  <a:lnTo>
                    <a:pt x="70266" y="131160"/>
                  </a:lnTo>
                  <a:lnTo>
                    <a:pt x="46042" y="167025"/>
                  </a:lnTo>
                  <a:lnTo>
                    <a:pt x="26501" y="205967"/>
                  </a:lnTo>
                  <a:lnTo>
                    <a:pt x="12046" y="247583"/>
                  </a:lnTo>
                  <a:lnTo>
                    <a:pt x="3078" y="291473"/>
                  </a:lnTo>
                  <a:lnTo>
                    <a:pt x="0" y="337234"/>
                  </a:lnTo>
                  <a:lnTo>
                    <a:pt x="3078" y="382995"/>
                  </a:lnTo>
                  <a:lnTo>
                    <a:pt x="12046" y="426884"/>
                  </a:lnTo>
                  <a:lnTo>
                    <a:pt x="26501" y="468501"/>
                  </a:lnTo>
                  <a:lnTo>
                    <a:pt x="46042" y="507443"/>
                  </a:lnTo>
                  <a:lnTo>
                    <a:pt x="70266" y="543308"/>
                  </a:lnTo>
                  <a:lnTo>
                    <a:pt x="98773" y="575695"/>
                  </a:lnTo>
                  <a:lnTo>
                    <a:pt x="131159" y="604201"/>
                  </a:lnTo>
                  <a:lnTo>
                    <a:pt x="167024" y="628426"/>
                  </a:lnTo>
                  <a:lnTo>
                    <a:pt x="205966" y="647967"/>
                  </a:lnTo>
                  <a:lnTo>
                    <a:pt x="247583" y="662422"/>
                  </a:lnTo>
                  <a:lnTo>
                    <a:pt x="291472" y="671390"/>
                  </a:lnTo>
                  <a:lnTo>
                    <a:pt x="337233" y="674469"/>
                  </a:lnTo>
                  <a:lnTo>
                    <a:pt x="3468955" y="674469"/>
                  </a:lnTo>
                  <a:lnTo>
                    <a:pt x="3514716" y="671390"/>
                  </a:lnTo>
                  <a:lnTo>
                    <a:pt x="3558605" y="662422"/>
                  </a:lnTo>
                  <a:lnTo>
                    <a:pt x="3600222" y="647967"/>
                  </a:lnTo>
                  <a:lnTo>
                    <a:pt x="3639163" y="628426"/>
                  </a:lnTo>
                  <a:lnTo>
                    <a:pt x="3675028" y="604201"/>
                  </a:lnTo>
                  <a:lnTo>
                    <a:pt x="3707415" y="575695"/>
                  </a:lnTo>
                  <a:lnTo>
                    <a:pt x="3735922" y="543308"/>
                  </a:lnTo>
                  <a:lnTo>
                    <a:pt x="3760146" y="507443"/>
                  </a:lnTo>
                  <a:lnTo>
                    <a:pt x="3779687" y="468501"/>
                  </a:lnTo>
                  <a:lnTo>
                    <a:pt x="3794142" y="426884"/>
                  </a:lnTo>
                  <a:lnTo>
                    <a:pt x="3803110" y="382995"/>
                  </a:lnTo>
                  <a:lnTo>
                    <a:pt x="3806188" y="337234"/>
                  </a:lnTo>
                  <a:lnTo>
                    <a:pt x="3803110" y="291473"/>
                  </a:lnTo>
                  <a:lnTo>
                    <a:pt x="3794142" y="247583"/>
                  </a:lnTo>
                  <a:lnTo>
                    <a:pt x="3779687" y="205967"/>
                  </a:lnTo>
                  <a:lnTo>
                    <a:pt x="3760146" y="167025"/>
                  </a:lnTo>
                  <a:lnTo>
                    <a:pt x="3735922" y="131160"/>
                  </a:lnTo>
                  <a:lnTo>
                    <a:pt x="3707415" y="98773"/>
                  </a:lnTo>
                  <a:lnTo>
                    <a:pt x="3675028" y="70266"/>
                  </a:lnTo>
                  <a:lnTo>
                    <a:pt x="3639163" y="46042"/>
                  </a:lnTo>
                  <a:lnTo>
                    <a:pt x="3600222" y="26501"/>
                  </a:lnTo>
                  <a:lnTo>
                    <a:pt x="3558605" y="12046"/>
                  </a:lnTo>
                  <a:lnTo>
                    <a:pt x="3514716" y="3078"/>
                  </a:lnTo>
                  <a:lnTo>
                    <a:pt x="3468955" y="0"/>
                  </a:lnTo>
                  <a:close/>
                </a:path>
              </a:pathLst>
            </a:custGeom>
            <a:solidFill>
              <a:srgbClr val="EB1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21039" y="3483864"/>
              <a:ext cx="3736848" cy="90525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595246" y="3567684"/>
            <a:ext cx="3133725" cy="58356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803910" marR="5080" indent="-791845">
              <a:lnSpc>
                <a:spcPts val="1989"/>
              </a:lnSpc>
              <a:spcBef>
                <a:spcPts val="505"/>
              </a:spcBef>
            </a:pPr>
            <a:r>
              <a:rPr sz="2000" b="1" spc="-150" dirty="0">
                <a:solidFill>
                  <a:srgbClr val="FFFFFF"/>
                </a:solidFill>
                <a:latin typeface="Tahoma"/>
                <a:cs typeface="Tahoma"/>
              </a:rPr>
              <a:t>Fur</a:t>
            </a:r>
            <a:r>
              <a:rPr sz="2000" b="1" spc="-1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b="1" spc="-17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000" b="1" spc="-155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r>
              <a:rPr sz="2000" b="1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16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b="1" spc="-1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b="1" spc="-1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b="1" spc="-220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2000" b="1" spc="-175" dirty="0">
                <a:solidFill>
                  <a:srgbClr val="FFFFFF"/>
                </a:solidFill>
                <a:latin typeface="Tahoma"/>
                <a:cs typeface="Tahoma"/>
              </a:rPr>
              <a:t>ec</a:t>
            </a:r>
            <a:r>
              <a:rPr sz="2000" b="1" spc="-1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b="1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1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b="1" spc="-15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b="1" spc="-1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b="1" spc="-1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b="1" spc="-2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000" b="1" spc="-1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b="1" spc="-195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2000" b="1" spc="-1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b="1" spc="-1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b="1" spc="-1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b="1" spc="-1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b="1" spc="-105" dirty="0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sz="2000" b="1" spc="-2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b="1" spc="-3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b="1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24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000" b="1" spc="-1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b="1" spc="-17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b="1" spc="-1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b="1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18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000" b="1" spc="-1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b="1" spc="-1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b="1" spc="-190" dirty="0">
                <a:solidFill>
                  <a:srgbClr val="FFFFFF"/>
                </a:solidFill>
                <a:latin typeface="Tahoma"/>
                <a:cs typeface="Tahoma"/>
              </a:rPr>
              <a:t>ds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70" dirty="0"/>
              <a:t>©2022</a:t>
            </a:r>
            <a:r>
              <a:rPr spc="-65" dirty="0"/>
              <a:t> </a:t>
            </a:r>
            <a:r>
              <a:rPr spc="-35" dirty="0"/>
              <a:t>Adobe.</a:t>
            </a:r>
            <a:r>
              <a:rPr spc="-60" dirty="0"/>
              <a:t> </a:t>
            </a:r>
            <a:r>
              <a:rPr dirty="0"/>
              <a:t>All</a:t>
            </a:r>
            <a:r>
              <a:rPr spc="-70" dirty="0"/>
              <a:t> </a:t>
            </a:r>
            <a:r>
              <a:rPr spc="-40" dirty="0"/>
              <a:t>Rights</a:t>
            </a:r>
            <a:r>
              <a:rPr spc="-60" dirty="0"/>
              <a:t> </a:t>
            </a:r>
            <a:r>
              <a:rPr spc="-50" dirty="0"/>
              <a:t>Reserved.</a:t>
            </a:r>
            <a:r>
              <a:rPr spc="-65" dirty="0"/>
              <a:t> </a:t>
            </a:r>
            <a:r>
              <a:rPr spc="-20" dirty="0"/>
              <a:t>Adobe</a:t>
            </a:r>
            <a:r>
              <a:rPr spc="-60" dirty="0"/>
              <a:t> </a:t>
            </a:r>
            <a:r>
              <a:rPr spc="-35" dirty="0"/>
              <a:t>Confidential.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84391" y="1005839"/>
            <a:ext cx="6007735" cy="5781675"/>
            <a:chOff x="6184391" y="1005839"/>
            <a:chExt cx="6007735" cy="57816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96696" y="6528874"/>
              <a:ext cx="187408" cy="2580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4391" y="1005839"/>
              <a:ext cx="6004560" cy="55504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2477" y="1324523"/>
              <a:ext cx="5684993" cy="49136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5843" y="1631581"/>
              <a:ext cx="4642241" cy="40773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6318" y="1622056"/>
              <a:ext cx="4675681" cy="4098953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4719" y="6570553"/>
            <a:ext cx="1219198" cy="14259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7741" y="384555"/>
            <a:ext cx="712850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C</a:t>
            </a:r>
            <a:r>
              <a:rPr spc="-120" dirty="0"/>
              <a:t>l</a:t>
            </a:r>
            <a:r>
              <a:rPr spc="-180" dirty="0"/>
              <a:t>o</a:t>
            </a:r>
            <a:r>
              <a:rPr spc="-245" dirty="0"/>
              <a:t>u</a:t>
            </a:r>
            <a:r>
              <a:rPr spc="-220" dirty="0"/>
              <a:t>d</a:t>
            </a:r>
            <a:r>
              <a:rPr spc="-180" dirty="0"/>
              <a:t> </a:t>
            </a:r>
            <a:r>
              <a:rPr spc="-185" dirty="0"/>
              <a:t>M</a:t>
            </a:r>
            <a:r>
              <a:rPr spc="-254" dirty="0"/>
              <a:t>an</a:t>
            </a:r>
            <a:r>
              <a:rPr spc="-229" dirty="0"/>
              <a:t>a</a:t>
            </a:r>
            <a:r>
              <a:rPr spc="-290" dirty="0"/>
              <a:t>g</a:t>
            </a:r>
            <a:r>
              <a:rPr spc="-229" dirty="0"/>
              <a:t>e</a:t>
            </a:r>
            <a:r>
              <a:rPr spc="-200" dirty="0"/>
              <a:t>r</a:t>
            </a:r>
            <a:r>
              <a:rPr spc="-185" dirty="0"/>
              <a:t> </a:t>
            </a:r>
            <a:r>
              <a:rPr spc="-260" dirty="0"/>
              <a:t>f</a:t>
            </a:r>
            <a:r>
              <a:rPr spc="-180" dirty="0"/>
              <a:t>o</a:t>
            </a:r>
            <a:r>
              <a:rPr spc="-200" dirty="0"/>
              <a:t>r</a:t>
            </a:r>
            <a:r>
              <a:rPr spc="-185" dirty="0"/>
              <a:t> </a:t>
            </a:r>
            <a:r>
              <a:rPr spc="-195" dirty="0"/>
              <a:t>A</a:t>
            </a:r>
            <a:r>
              <a:rPr spc="-215" dirty="0"/>
              <a:t>d</a:t>
            </a:r>
            <a:r>
              <a:rPr spc="-180" dirty="0"/>
              <a:t>o</a:t>
            </a:r>
            <a:r>
              <a:rPr spc="-235" dirty="0"/>
              <a:t>b</a:t>
            </a:r>
            <a:r>
              <a:rPr spc="-220" dirty="0"/>
              <a:t>e</a:t>
            </a:r>
            <a:r>
              <a:rPr spc="-180" dirty="0"/>
              <a:t> </a:t>
            </a:r>
            <a:r>
              <a:rPr spc="-215" dirty="0"/>
              <a:t>E</a:t>
            </a:r>
            <a:r>
              <a:rPr spc="-370" dirty="0"/>
              <a:t>x</a:t>
            </a:r>
            <a:r>
              <a:rPr spc="-215" dirty="0"/>
              <a:t>p</a:t>
            </a:r>
            <a:r>
              <a:rPr spc="-229" dirty="0"/>
              <a:t>e</a:t>
            </a:r>
            <a:r>
              <a:rPr spc="-195" dirty="0"/>
              <a:t>r</a:t>
            </a:r>
            <a:r>
              <a:rPr spc="-135" dirty="0"/>
              <a:t>i</a:t>
            </a:r>
            <a:r>
              <a:rPr spc="-229" dirty="0"/>
              <a:t>e</a:t>
            </a:r>
            <a:r>
              <a:rPr spc="-270" dirty="0"/>
              <a:t>n</a:t>
            </a:r>
            <a:r>
              <a:rPr spc="-215" dirty="0"/>
              <a:t>c</a:t>
            </a:r>
            <a:r>
              <a:rPr spc="-229" dirty="0"/>
              <a:t>e</a:t>
            </a:r>
            <a:r>
              <a:rPr spc="-180" dirty="0"/>
              <a:t> </a:t>
            </a:r>
            <a:r>
              <a:rPr spc="-185" dirty="0"/>
              <a:t>M</a:t>
            </a:r>
            <a:r>
              <a:rPr spc="-254" dirty="0"/>
              <a:t>an</a:t>
            </a:r>
            <a:r>
              <a:rPr spc="-229" dirty="0"/>
              <a:t>a</a:t>
            </a:r>
            <a:r>
              <a:rPr spc="-290" dirty="0"/>
              <a:t>g</a:t>
            </a:r>
            <a:r>
              <a:rPr spc="-229" dirty="0"/>
              <a:t>e</a:t>
            </a:r>
            <a:r>
              <a:rPr spc="-200" dirty="0"/>
              <a:t>r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70" dirty="0"/>
              <a:t>©2022</a:t>
            </a:r>
            <a:r>
              <a:rPr spc="-65" dirty="0"/>
              <a:t> </a:t>
            </a:r>
            <a:r>
              <a:rPr spc="-35" dirty="0"/>
              <a:t>Adobe.</a:t>
            </a:r>
            <a:r>
              <a:rPr spc="-60" dirty="0"/>
              <a:t> </a:t>
            </a:r>
            <a:r>
              <a:rPr dirty="0"/>
              <a:t>All</a:t>
            </a:r>
            <a:r>
              <a:rPr spc="-70" dirty="0"/>
              <a:t> </a:t>
            </a:r>
            <a:r>
              <a:rPr spc="-40" dirty="0"/>
              <a:t>Rights</a:t>
            </a:r>
            <a:r>
              <a:rPr spc="-60" dirty="0"/>
              <a:t> </a:t>
            </a:r>
            <a:r>
              <a:rPr spc="-50" dirty="0"/>
              <a:t>Reserved.</a:t>
            </a:r>
            <a:r>
              <a:rPr spc="-65" dirty="0"/>
              <a:t> </a:t>
            </a:r>
            <a:r>
              <a:rPr spc="-20" dirty="0"/>
              <a:t>Adobe</a:t>
            </a:r>
            <a:r>
              <a:rPr spc="-60" dirty="0"/>
              <a:t> </a:t>
            </a:r>
            <a:r>
              <a:rPr spc="-35" dirty="0"/>
              <a:t>Confidential.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61873" y="1533652"/>
            <a:ext cx="5664835" cy="3249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spc="-120" dirty="0">
                <a:latin typeface="Tahoma"/>
                <a:cs typeface="Tahoma"/>
              </a:rPr>
              <a:t>Pu</a:t>
            </a:r>
            <a:r>
              <a:rPr sz="2800" spc="-85" dirty="0">
                <a:latin typeface="Tahoma"/>
                <a:cs typeface="Tahoma"/>
              </a:rPr>
              <a:t>r</a:t>
            </a:r>
            <a:r>
              <a:rPr sz="2800" spc="-100" dirty="0">
                <a:latin typeface="Tahoma"/>
                <a:cs typeface="Tahoma"/>
              </a:rPr>
              <a:t>p</a:t>
            </a:r>
            <a:r>
              <a:rPr sz="2800" spc="-70" dirty="0">
                <a:latin typeface="Tahoma"/>
                <a:cs typeface="Tahoma"/>
              </a:rPr>
              <a:t>o</a:t>
            </a:r>
            <a:r>
              <a:rPr sz="2800" spc="-185" dirty="0">
                <a:latin typeface="Tahoma"/>
                <a:cs typeface="Tahoma"/>
              </a:rPr>
              <a:t>se</a:t>
            </a:r>
            <a:r>
              <a:rPr sz="2800" spc="-170" dirty="0">
                <a:latin typeface="Tahoma"/>
                <a:cs typeface="Tahoma"/>
              </a:rPr>
              <a:t>-</a:t>
            </a:r>
            <a:r>
              <a:rPr sz="2800" spc="-100" dirty="0">
                <a:latin typeface="Tahoma"/>
                <a:cs typeface="Tahoma"/>
              </a:rPr>
              <a:t>bu</a:t>
            </a:r>
            <a:r>
              <a:rPr sz="2800" spc="-50" dirty="0">
                <a:latin typeface="Tahoma"/>
                <a:cs typeface="Tahoma"/>
              </a:rPr>
              <a:t>i</a:t>
            </a:r>
            <a:r>
              <a:rPr sz="2800" spc="-70" dirty="0">
                <a:latin typeface="Tahoma"/>
                <a:cs typeface="Tahoma"/>
              </a:rPr>
              <a:t>lt</a:t>
            </a:r>
            <a:r>
              <a:rPr sz="2800" spc="-235" dirty="0">
                <a:latin typeface="Tahoma"/>
                <a:cs typeface="Tahoma"/>
              </a:rPr>
              <a:t> </a:t>
            </a:r>
            <a:r>
              <a:rPr sz="2800" spc="-95" dirty="0">
                <a:latin typeface="Tahoma"/>
                <a:cs typeface="Tahoma"/>
              </a:rPr>
              <a:t>u</a:t>
            </a:r>
            <a:r>
              <a:rPr sz="2800" spc="-100" dirty="0">
                <a:latin typeface="Tahoma"/>
                <a:cs typeface="Tahoma"/>
              </a:rPr>
              <a:t>n</a:t>
            </a:r>
            <a:r>
              <a:rPr sz="2800" spc="-45" dirty="0">
                <a:latin typeface="Tahoma"/>
                <a:cs typeface="Tahoma"/>
              </a:rPr>
              <a:t>i</a:t>
            </a:r>
            <a:r>
              <a:rPr sz="2800" spc="-150" dirty="0">
                <a:latin typeface="Tahoma"/>
                <a:cs typeface="Tahoma"/>
              </a:rPr>
              <a:t>f</a:t>
            </a:r>
            <a:r>
              <a:rPr sz="2800" spc="-114" dirty="0">
                <a:latin typeface="Tahoma"/>
                <a:cs typeface="Tahoma"/>
              </a:rPr>
              <a:t>i</a:t>
            </a:r>
            <a:r>
              <a:rPr sz="2800" spc="-155" dirty="0">
                <a:latin typeface="Tahoma"/>
                <a:cs typeface="Tahoma"/>
              </a:rPr>
              <a:t>e</a:t>
            </a:r>
            <a:r>
              <a:rPr sz="2800" spc="-105" dirty="0">
                <a:latin typeface="Tahoma"/>
                <a:cs typeface="Tahoma"/>
              </a:rPr>
              <a:t>d</a:t>
            </a:r>
            <a:r>
              <a:rPr sz="2800" spc="-225" dirty="0">
                <a:latin typeface="Tahoma"/>
                <a:cs typeface="Tahoma"/>
              </a:rPr>
              <a:t> </a:t>
            </a:r>
            <a:r>
              <a:rPr sz="2800" spc="-105" dirty="0">
                <a:latin typeface="Tahoma"/>
                <a:cs typeface="Tahoma"/>
              </a:rPr>
              <a:t>D</a:t>
            </a:r>
            <a:r>
              <a:rPr sz="2800" spc="-155" dirty="0">
                <a:latin typeface="Tahoma"/>
                <a:cs typeface="Tahoma"/>
              </a:rPr>
              <a:t>ev</a:t>
            </a:r>
            <a:r>
              <a:rPr sz="2800" spc="-85" dirty="0">
                <a:latin typeface="Tahoma"/>
                <a:cs typeface="Tahoma"/>
              </a:rPr>
              <a:t>O</a:t>
            </a:r>
            <a:r>
              <a:rPr sz="2800" spc="-100" dirty="0">
                <a:latin typeface="Tahoma"/>
                <a:cs typeface="Tahoma"/>
              </a:rPr>
              <a:t>p</a:t>
            </a:r>
            <a:r>
              <a:rPr sz="2800" spc="-220" dirty="0">
                <a:latin typeface="Tahoma"/>
                <a:cs typeface="Tahoma"/>
              </a:rPr>
              <a:t>s</a:t>
            </a:r>
            <a:r>
              <a:rPr sz="2800" spc="-225" dirty="0">
                <a:latin typeface="Tahoma"/>
                <a:cs typeface="Tahoma"/>
              </a:rPr>
              <a:t> </a:t>
            </a:r>
            <a:r>
              <a:rPr sz="2800" spc="-100" dirty="0">
                <a:latin typeface="Tahoma"/>
                <a:cs typeface="Tahoma"/>
              </a:rPr>
              <a:t>p</a:t>
            </a:r>
            <a:r>
              <a:rPr sz="2800" spc="-50" dirty="0">
                <a:latin typeface="Tahoma"/>
                <a:cs typeface="Tahoma"/>
              </a:rPr>
              <a:t>l</a:t>
            </a:r>
            <a:r>
              <a:rPr sz="2800" spc="-120" dirty="0">
                <a:latin typeface="Tahoma"/>
                <a:cs typeface="Tahoma"/>
              </a:rPr>
              <a:t>a</a:t>
            </a:r>
            <a:r>
              <a:rPr sz="2800" spc="-155" dirty="0">
                <a:latin typeface="Tahoma"/>
                <a:cs typeface="Tahoma"/>
              </a:rPr>
              <a:t>t</a:t>
            </a:r>
            <a:r>
              <a:rPr sz="2800" spc="-105" dirty="0">
                <a:latin typeface="Tahoma"/>
                <a:cs typeface="Tahoma"/>
              </a:rPr>
              <a:t>f</a:t>
            </a:r>
            <a:r>
              <a:rPr sz="2800" spc="-190" dirty="0">
                <a:latin typeface="Tahoma"/>
                <a:cs typeface="Tahoma"/>
              </a:rPr>
              <a:t>o</a:t>
            </a:r>
            <a:r>
              <a:rPr sz="2800" spc="-160" dirty="0">
                <a:latin typeface="Tahoma"/>
                <a:cs typeface="Tahoma"/>
              </a:rPr>
              <a:t>r</a:t>
            </a:r>
            <a:r>
              <a:rPr sz="2800" spc="-25" dirty="0">
                <a:latin typeface="Tahoma"/>
                <a:cs typeface="Tahoma"/>
              </a:rPr>
              <a:t>m  </a:t>
            </a:r>
            <a:r>
              <a:rPr sz="2800" spc="-105" dirty="0">
                <a:latin typeface="Tahoma"/>
                <a:cs typeface="Tahoma"/>
              </a:rPr>
              <a:t>f</a:t>
            </a:r>
            <a:r>
              <a:rPr sz="2800" spc="-190" dirty="0">
                <a:latin typeface="Tahoma"/>
                <a:cs typeface="Tahoma"/>
              </a:rPr>
              <a:t>o</a:t>
            </a:r>
            <a:r>
              <a:rPr sz="2800" spc="-155" dirty="0">
                <a:latin typeface="Tahoma"/>
                <a:cs typeface="Tahoma"/>
              </a:rPr>
              <a:t>r</a:t>
            </a:r>
            <a:r>
              <a:rPr sz="2800" spc="-235" dirty="0">
                <a:latin typeface="Tahoma"/>
                <a:cs typeface="Tahoma"/>
              </a:rPr>
              <a:t> </a:t>
            </a:r>
            <a:r>
              <a:rPr sz="2800" spc="-70" dirty="0">
                <a:latin typeface="Tahoma"/>
                <a:cs typeface="Tahoma"/>
              </a:rPr>
              <a:t>A</a:t>
            </a:r>
            <a:r>
              <a:rPr sz="2800" spc="-100" dirty="0">
                <a:latin typeface="Tahoma"/>
                <a:cs typeface="Tahoma"/>
              </a:rPr>
              <a:t>d</a:t>
            </a:r>
            <a:r>
              <a:rPr sz="2800" spc="-75" dirty="0">
                <a:latin typeface="Tahoma"/>
                <a:cs typeface="Tahoma"/>
              </a:rPr>
              <a:t>o</a:t>
            </a:r>
            <a:r>
              <a:rPr sz="2800" spc="-125" dirty="0">
                <a:latin typeface="Tahoma"/>
                <a:cs typeface="Tahoma"/>
              </a:rPr>
              <a:t>be</a:t>
            </a:r>
            <a:r>
              <a:rPr sz="2800" spc="-225" dirty="0">
                <a:latin typeface="Tahoma"/>
                <a:cs typeface="Tahoma"/>
              </a:rPr>
              <a:t> </a:t>
            </a:r>
            <a:r>
              <a:rPr sz="2800" spc="150" dirty="0">
                <a:latin typeface="Tahoma"/>
                <a:cs typeface="Tahoma"/>
              </a:rPr>
              <a:t>M</a:t>
            </a:r>
            <a:r>
              <a:rPr sz="2800" spc="-175" dirty="0">
                <a:latin typeface="Tahoma"/>
                <a:cs typeface="Tahoma"/>
              </a:rPr>
              <a:t>a</a:t>
            </a:r>
            <a:r>
              <a:rPr sz="2800" spc="-90" dirty="0">
                <a:latin typeface="Tahoma"/>
                <a:cs typeface="Tahoma"/>
              </a:rPr>
              <a:t>n</a:t>
            </a:r>
            <a:r>
              <a:rPr sz="2800" spc="-175" dirty="0">
                <a:latin typeface="Tahoma"/>
                <a:cs typeface="Tahoma"/>
              </a:rPr>
              <a:t>a</a:t>
            </a:r>
            <a:r>
              <a:rPr sz="2800" spc="-200" dirty="0">
                <a:latin typeface="Tahoma"/>
                <a:cs typeface="Tahoma"/>
              </a:rPr>
              <a:t>g</a:t>
            </a:r>
            <a:r>
              <a:rPr sz="2800" spc="-150" dirty="0">
                <a:latin typeface="Tahoma"/>
                <a:cs typeface="Tahoma"/>
              </a:rPr>
              <a:t>e</a:t>
            </a:r>
            <a:r>
              <a:rPr sz="2800" spc="-105" dirty="0">
                <a:latin typeface="Tahoma"/>
                <a:cs typeface="Tahoma"/>
              </a:rPr>
              <a:t>d</a:t>
            </a:r>
            <a:r>
              <a:rPr sz="2800" spc="-220" dirty="0">
                <a:latin typeface="Tahoma"/>
                <a:cs typeface="Tahoma"/>
              </a:rPr>
              <a:t> </a:t>
            </a:r>
            <a:r>
              <a:rPr sz="2800" spc="-250" dirty="0">
                <a:latin typeface="Tahoma"/>
                <a:cs typeface="Tahoma"/>
              </a:rPr>
              <a:t>S</a:t>
            </a:r>
            <a:r>
              <a:rPr sz="2800" spc="-150" dirty="0">
                <a:latin typeface="Tahoma"/>
                <a:cs typeface="Tahoma"/>
              </a:rPr>
              <a:t>e</a:t>
            </a:r>
            <a:r>
              <a:rPr sz="2800" spc="-165" dirty="0">
                <a:latin typeface="Tahoma"/>
                <a:cs typeface="Tahoma"/>
              </a:rPr>
              <a:t>r</a:t>
            </a:r>
            <a:r>
              <a:rPr sz="2800" spc="-155" dirty="0">
                <a:latin typeface="Tahoma"/>
                <a:cs typeface="Tahoma"/>
              </a:rPr>
              <a:t>v</a:t>
            </a:r>
            <a:r>
              <a:rPr sz="2800" spc="-45" dirty="0">
                <a:latin typeface="Tahoma"/>
                <a:cs typeface="Tahoma"/>
              </a:rPr>
              <a:t>i</a:t>
            </a:r>
            <a:r>
              <a:rPr sz="2800" spc="-130" dirty="0">
                <a:latin typeface="Tahoma"/>
                <a:cs typeface="Tahoma"/>
              </a:rPr>
              <a:t>c</a:t>
            </a:r>
            <a:r>
              <a:rPr sz="2800" spc="-150" dirty="0">
                <a:latin typeface="Tahoma"/>
                <a:cs typeface="Tahoma"/>
              </a:rPr>
              <a:t>e</a:t>
            </a:r>
            <a:r>
              <a:rPr sz="2800" spc="-220" dirty="0">
                <a:latin typeface="Tahoma"/>
                <a:cs typeface="Tahoma"/>
              </a:rPr>
              <a:t>s</a:t>
            </a:r>
            <a:r>
              <a:rPr sz="2800" spc="-225" dirty="0">
                <a:latin typeface="Tahoma"/>
                <a:cs typeface="Tahoma"/>
              </a:rPr>
              <a:t> </a:t>
            </a:r>
            <a:r>
              <a:rPr sz="2800" spc="-175" dirty="0">
                <a:latin typeface="Tahoma"/>
                <a:cs typeface="Tahoma"/>
              </a:rPr>
              <a:t>a</a:t>
            </a:r>
            <a:r>
              <a:rPr sz="2800" spc="-90" dirty="0">
                <a:latin typeface="Tahoma"/>
                <a:cs typeface="Tahoma"/>
              </a:rPr>
              <a:t>n</a:t>
            </a:r>
            <a:r>
              <a:rPr sz="2800" spc="-105" dirty="0">
                <a:latin typeface="Tahoma"/>
                <a:cs typeface="Tahoma"/>
              </a:rPr>
              <a:t>d</a:t>
            </a:r>
            <a:r>
              <a:rPr sz="2800" spc="-220" dirty="0">
                <a:latin typeface="Tahoma"/>
                <a:cs typeface="Tahoma"/>
              </a:rPr>
              <a:t> </a:t>
            </a:r>
            <a:r>
              <a:rPr sz="2800" spc="-70" dirty="0">
                <a:latin typeface="Tahoma"/>
                <a:cs typeface="Tahoma"/>
              </a:rPr>
              <a:t>A</a:t>
            </a:r>
            <a:r>
              <a:rPr sz="2800" spc="-100" dirty="0">
                <a:latin typeface="Tahoma"/>
                <a:cs typeface="Tahoma"/>
              </a:rPr>
              <a:t>d</a:t>
            </a:r>
            <a:r>
              <a:rPr sz="2800" spc="-75" dirty="0">
                <a:latin typeface="Tahoma"/>
                <a:cs typeface="Tahoma"/>
              </a:rPr>
              <a:t>o</a:t>
            </a:r>
            <a:r>
              <a:rPr sz="2800" spc="-100" dirty="0">
                <a:latin typeface="Tahoma"/>
                <a:cs typeface="Tahoma"/>
              </a:rPr>
              <a:t>be  </a:t>
            </a:r>
            <a:r>
              <a:rPr sz="2800" spc="-170" dirty="0">
                <a:latin typeface="Tahoma"/>
                <a:cs typeface="Tahoma"/>
              </a:rPr>
              <a:t>Ex</a:t>
            </a:r>
            <a:r>
              <a:rPr sz="2800" spc="-165" dirty="0">
                <a:latin typeface="Tahoma"/>
                <a:cs typeface="Tahoma"/>
              </a:rPr>
              <a:t>p</a:t>
            </a:r>
            <a:r>
              <a:rPr sz="2800" spc="-150" dirty="0">
                <a:latin typeface="Tahoma"/>
                <a:cs typeface="Tahoma"/>
              </a:rPr>
              <a:t>e</a:t>
            </a:r>
            <a:r>
              <a:rPr sz="2800" spc="-100" dirty="0">
                <a:latin typeface="Tahoma"/>
                <a:cs typeface="Tahoma"/>
              </a:rPr>
              <a:t>ri</a:t>
            </a:r>
            <a:r>
              <a:rPr sz="2800" spc="-165" dirty="0">
                <a:latin typeface="Tahoma"/>
                <a:cs typeface="Tahoma"/>
              </a:rPr>
              <a:t>e</a:t>
            </a:r>
            <a:r>
              <a:rPr sz="2800" spc="-125" dirty="0">
                <a:latin typeface="Tahoma"/>
                <a:cs typeface="Tahoma"/>
              </a:rPr>
              <a:t>n</a:t>
            </a:r>
            <a:r>
              <a:rPr sz="2800" spc="-100" dirty="0">
                <a:latin typeface="Tahoma"/>
                <a:cs typeface="Tahoma"/>
              </a:rPr>
              <a:t>c</a:t>
            </a:r>
            <a:r>
              <a:rPr sz="2800" spc="-150" dirty="0">
                <a:latin typeface="Tahoma"/>
                <a:cs typeface="Tahoma"/>
              </a:rPr>
              <a:t>e</a:t>
            </a:r>
            <a:r>
              <a:rPr sz="2800" spc="-229" dirty="0">
                <a:latin typeface="Tahoma"/>
                <a:cs typeface="Tahoma"/>
              </a:rPr>
              <a:t> </a:t>
            </a:r>
            <a:r>
              <a:rPr sz="2800" spc="-15" dirty="0">
                <a:latin typeface="Tahoma"/>
                <a:cs typeface="Tahoma"/>
              </a:rPr>
              <a:t>M</a:t>
            </a:r>
            <a:r>
              <a:rPr sz="2800" spc="-5" dirty="0">
                <a:latin typeface="Tahoma"/>
                <a:cs typeface="Tahoma"/>
              </a:rPr>
              <a:t>a</a:t>
            </a:r>
            <a:r>
              <a:rPr sz="2800" spc="-140" dirty="0">
                <a:latin typeface="Tahoma"/>
                <a:cs typeface="Tahoma"/>
              </a:rPr>
              <a:t>n</a:t>
            </a:r>
            <a:r>
              <a:rPr sz="2800" spc="-125" dirty="0">
                <a:latin typeface="Tahoma"/>
                <a:cs typeface="Tahoma"/>
              </a:rPr>
              <a:t>a</a:t>
            </a:r>
            <a:r>
              <a:rPr sz="2800" spc="-200" dirty="0">
                <a:latin typeface="Tahoma"/>
                <a:cs typeface="Tahoma"/>
              </a:rPr>
              <a:t>g</a:t>
            </a:r>
            <a:r>
              <a:rPr sz="2800" spc="-150" dirty="0">
                <a:latin typeface="Tahoma"/>
                <a:cs typeface="Tahoma"/>
              </a:rPr>
              <a:t>e</a:t>
            </a:r>
            <a:r>
              <a:rPr sz="2800" spc="-155" dirty="0">
                <a:latin typeface="Tahoma"/>
                <a:cs typeface="Tahoma"/>
              </a:rPr>
              <a:t>r</a:t>
            </a:r>
            <a:r>
              <a:rPr sz="2800" spc="-229" dirty="0">
                <a:latin typeface="Tahoma"/>
                <a:cs typeface="Tahoma"/>
              </a:rPr>
              <a:t> </a:t>
            </a:r>
            <a:r>
              <a:rPr sz="2800" spc="-145" dirty="0">
                <a:latin typeface="Tahoma"/>
                <a:cs typeface="Tahoma"/>
              </a:rPr>
              <a:t>C</a:t>
            </a:r>
            <a:r>
              <a:rPr sz="2800" spc="5" dirty="0">
                <a:latin typeface="Tahoma"/>
                <a:cs typeface="Tahoma"/>
              </a:rPr>
              <a:t>l</a:t>
            </a:r>
            <a:r>
              <a:rPr sz="2800" spc="-75" dirty="0">
                <a:latin typeface="Tahoma"/>
                <a:cs typeface="Tahoma"/>
              </a:rPr>
              <a:t>o</a:t>
            </a:r>
            <a:r>
              <a:rPr sz="2800" spc="-105" dirty="0">
                <a:latin typeface="Tahoma"/>
                <a:cs typeface="Tahoma"/>
              </a:rPr>
              <a:t>ud</a:t>
            </a:r>
            <a:r>
              <a:rPr sz="2800" spc="-220" dirty="0">
                <a:latin typeface="Tahoma"/>
                <a:cs typeface="Tahoma"/>
              </a:rPr>
              <a:t> </a:t>
            </a:r>
            <a:r>
              <a:rPr sz="2800" spc="-210" dirty="0">
                <a:latin typeface="Tahoma"/>
                <a:cs typeface="Tahoma"/>
              </a:rPr>
              <a:t>S</a:t>
            </a:r>
            <a:r>
              <a:rPr sz="2800" spc="-195" dirty="0">
                <a:latin typeface="Tahoma"/>
                <a:cs typeface="Tahoma"/>
              </a:rPr>
              <a:t>e</a:t>
            </a:r>
            <a:r>
              <a:rPr sz="2800" spc="-130" dirty="0">
                <a:latin typeface="Tahoma"/>
                <a:cs typeface="Tahoma"/>
              </a:rPr>
              <a:t>r</a:t>
            </a:r>
            <a:r>
              <a:rPr sz="2800" spc="-185" dirty="0">
                <a:latin typeface="Tahoma"/>
                <a:cs typeface="Tahoma"/>
              </a:rPr>
              <a:t>v</a:t>
            </a:r>
            <a:r>
              <a:rPr sz="2800" spc="-65" dirty="0">
                <a:latin typeface="Tahoma"/>
                <a:cs typeface="Tahoma"/>
              </a:rPr>
              <a:t>i</a:t>
            </a:r>
            <a:r>
              <a:rPr sz="2800" spc="-114" dirty="0">
                <a:latin typeface="Tahoma"/>
                <a:cs typeface="Tahoma"/>
              </a:rPr>
              <a:t>c</a:t>
            </a:r>
            <a:r>
              <a:rPr sz="2800" spc="-150" dirty="0">
                <a:latin typeface="Tahoma"/>
                <a:cs typeface="Tahoma"/>
              </a:rPr>
              <a:t>e</a:t>
            </a:r>
            <a:endParaRPr sz="2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>
              <a:latin typeface="Tahoma"/>
              <a:cs typeface="Tahoma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SzPct val="70833"/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400" spc="-85" dirty="0">
                <a:latin typeface="Tahoma"/>
                <a:cs typeface="Tahoma"/>
              </a:rPr>
              <a:t>Provision</a:t>
            </a:r>
            <a:endParaRPr sz="2400">
              <a:latin typeface="Tahoma"/>
              <a:cs typeface="Tahoma"/>
            </a:endParaRPr>
          </a:p>
          <a:p>
            <a:pPr marL="298450" indent="-285750">
              <a:lnSpc>
                <a:spcPct val="100000"/>
              </a:lnSpc>
              <a:spcBef>
                <a:spcPts val="1415"/>
              </a:spcBef>
              <a:buSzPct val="70833"/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400" spc="-114" dirty="0">
                <a:latin typeface="Tahoma"/>
                <a:cs typeface="Tahoma"/>
              </a:rPr>
              <a:t>Configure</a:t>
            </a:r>
            <a:endParaRPr sz="2400">
              <a:latin typeface="Tahoma"/>
              <a:cs typeface="Tahoma"/>
            </a:endParaRPr>
          </a:p>
          <a:p>
            <a:pPr marL="298450" indent="-285750">
              <a:lnSpc>
                <a:spcPct val="100000"/>
              </a:lnSpc>
              <a:spcBef>
                <a:spcPts val="1415"/>
              </a:spcBef>
              <a:buSzPct val="70833"/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400" spc="-80" dirty="0">
                <a:latin typeface="Tahoma"/>
                <a:cs typeface="Tahoma"/>
              </a:rPr>
              <a:t>Deploy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77588"/>
            <a:ext cx="12188825" cy="4950460"/>
            <a:chOff x="0" y="1177588"/>
            <a:chExt cx="12188825" cy="4950460"/>
          </a:xfrm>
        </p:grpSpPr>
        <p:sp>
          <p:nvSpPr>
            <p:cNvPr id="3" name="object 3"/>
            <p:cNvSpPr/>
            <p:nvPr/>
          </p:nvSpPr>
          <p:spPr>
            <a:xfrm>
              <a:off x="0" y="1177588"/>
              <a:ext cx="12188825" cy="4950460"/>
            </a:xfrm>
            <a:custGeom>
              <a:avLst/>
              <a:gdLst/>
              <a:ahLst/>
              <a:cxnLst/>
              <a:rect l="l" t="t" r="r" b="b"/>
              <a:pathLst>
                <a:path w="12188825" h="4950460">
                  <a:moveTo>
                    <a:pt x="12188825" y="0"/>
                  </a:moveTo>
                  <a:lnTo>
                    <a:pt x="0" y="0"/>
                  </a:lnTo>
                  <a:lnTo>
                    <a:pt x="0" y="4949942"/>
                  </a:lnTo>
                  <a:lnTo>
                    <a:pt x="12188825" y="4949942"/>
                  </a:lnTo>
                  <a:lnTo>
                    <a:pt x="12188825" y="0"/>
                  </a:lnTo>
                  <a:close/>
                </a:path>
              </a:pathLst>
            </a:custGeom>
            <a:solidFill>
              <a:srgbClr val="F4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40864" y="2176272"/>
              <a:ext cx="8037576" cy="31577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342507" y="2178121"/>
              <a:ext cx="8034655" cy="3154680"/>
            </a:xfrm>
            <a:custGeom>
              <a:avLst/>
              <a:gdLst/>
              <a:ahLst/>
              <a:cxnLst/>
              <a:rect l="l" t="t" r="r" b="b"/>
              <a:pathLst>
                <a:path w="8034655" h="3154679">
                  <a:moveTo>
                    <a:pt x="0" y="3143892"/>
                  </a:moveTo>
                  <a:lnTo>
                    <a:pt x="2661007" y="2969232"/>
                  </a:lnTo>
                  <a:lnTo>
                    <a:pt x="5373384" y="2044558"/>
                  </a:lnTo>
                  <a:lnTo>
                    <a:pt x="8034391" y="0"/>
                  </a:lnTo>
                  <a:lnTo>
                    <a:pt x="8034391" y="3154167"/>
                  </a:lnTo>
                  <a:lnTo>
                    <a:pt x="0" y="3143892"/>
                  </a:lnTo>
                  <a:close/>
                </a:path>
              </a:pathLst>
            </a:custGeom>
            <a:ln w="1270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0243" y="1578895"/>
              <a:ext cx="10817860" cy="3197860"/>
            </a:xfrm>
            <a:custGeom>
              <a:avLst/>
              <a:gdLst/>
              <a:ahLst/>
              <a:cxnLst/>
              <a:rect l="l" t="t" r="r" b="b"/>
              <a:pathLst>
                <a:path w="10817860" h="3197860">
                  <a:moveTo>
                    <a:pt x="0" y="3197320"/>
                  </a:moveTo>
                  <a:lnTo>
                    <a:pt x="10817257" y="3197320"/>
                  </a:lnTo>
                </a:path>
                <a:path w="10817860" h="3197860">
                  <a:moveTo>
                    <a:pt x="0" y="2663920"/>
                  </a:moveTo>
                  <a:lnTo>
                    <a:pt x="10817257" y="2663920"/>
                  </a:lnTo>
                </a:path>
                <a:path w="10817860" h="3197860">
                  <a:moveTo>
                    <a:pt x="0" y="2130520"/>
                  </a:moveTo>
                  <a:lnTo>
                    <a:pt x="10817257" y="2130520"/>
                  </a:lnTo>
                </a:path>
                <a:path w="10817860" h="3197860">
                  <a:moveTo>
                    <a:pt x="0" y="1600168"/>
                  </a:moveTo>
                  <a:lnTo>
                    <a:pt x="10817257" y="1600168"/>
                  </a:lnTo>
                </a:path>
                <a:path w="10817860" h="3197860">
                  <a:moveTo>
                    <a:pt x="0" y="1066768"/>
                  </a:moveTo>
                  <a:lnTo>
                    <a:pt x="10817257" y="1066768"/>
                  </a:lnTo>
                </a:path>
                <a:path w="10817860" h="3197860">
                  <a:moveTo>
                    <a:pt x="0" y="533368"/>
                  </a:moveTo>
                  <a:lnTo>
                    <a:pt x="10817257" y="533368"/>
                  </a:lnTo>
                </a:path>
                <a:path w="10817860" h="3197860">
                  <a:moveTo>
                    <a:pt x="0" y="0"/>
                  </a:moveTo>
                  <a:lnTo>
                    <a:pt x="10817257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0243" y="5309825"/>
              <a:ext cx="10817860" cy="0"/>
            </a:xfrm>
            <a:custGeom>
              <a:avLst/>
              <a:gdLst/>
              <a:ahLst/>
              <a:cxnLst/>
              <a:rect l="l" t="t" r="r" b="b"/>
              <a:pathLst>
                <a:path w="10817860">
                  <a:moveTo>
                    <a:pt x="0" y="0"/>
                  </a:moveTo>
                  <a:lnTo>
                    <a:pt x="10817257" y="1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37741" y="384555"/>
            <a:ext cx="45789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0" dirty="0"/>
              <a:t>C</a:t>
            </a:r>
            <a:r>
              <a:rPr spc="-75" dirty="0"/>
              <a:t>l</a:t>
            </a:r>
            <a:r>
              <a:rPr spc="-180" dirty="0"/>
              <a:t>o</a:t>
            </a:r>
            <a:r>
              <a:rPr spc="-250" dirty="0"/>
              <a:t>u</a:t>
            </a:r>
            <a:r>
              <a:rPr spc="-220" dirty="0"/>
              <a:t>d</a:t>
            </a:r>
            <a:r>
              <a:rPr spc="-180" dirty="0"/>
              <a:t> M</a:t>
            </a:r>
            <a:r>
              <a:rPr spc="-254" dirty="0"/>
              <a:t>a</a:t>
            </a:r>
            <a:r>
              <a:rPr spc="-235" dirty="0"/>
              <a:t>n</a:t>
            </a:r>
            <a:r>
              <a:rPr spc="-254" dirty="0"/>
              <a:t>a</a:t>
            </a:r>
            <a:r>
              <a:rPr spc="-290" dirty="0"/>
              <a:t>g</a:t>
            </a:r>
            <a:r>
              <a:rPr spc="-229" dirty="0"/>
              <a:t>e</a:t>
            </a:r>
            <a:r>
              <a:rPr spc="-200" dirty="0"/>
              <a:t>r</a:t>
            </a:r>
            <a:r>
              <a:rPr spc="-190" dirty="0"/>
              <a:t> </a:t>
            </a:r>
            <a:r>
              <a:rPr spc="-235" dirty="0"/>
              <a:t>U</a:t>
            </a:r>
            <a:r>
              <a:rPr spc="-300" dirty="0"/>
              <a:t>s</a:t>
            </a:r>
            <a:r>
              <a:rPr spc="-254" dirty="0"/>
              <a:t>a</a:t>
            </a:r>
            <a:r>
              <a:rPr spc="-290" dirty="0"/>
              <a:t>g</a:t>
            </a:r>
            <a:r>
              <a:rPr spc="-229" dirty="0"/>
              <a:t>e</a:t>
            </a:r>
            <a:r>
              <a:rPr spc="-180" dirty="0"/>
              <a:t> </a:t>
            </a:r>
            <a:r>
              <a:rPr spc="-265" dirty="0"/>
              <a:t>G</a:t>
            </a:r>
            <a:r>
              <a:rPr spc="-204" dirty="0"/>
              <a:t>r</a:t>
            </a:r>
            <a:r>
              <a:rPr spc="-180" dirty="0"/>
              <a:t>o</a:t>
            </a:r>
            <a:r>
              <a:rPr spc="-440" dirty="0"/>
              <a:t>w</a:t>
            </a:r>
            <a:r>
              <a:rPr spc="-210" dirty="0"/>
              <a:t>t</a:t>
            </a:r>
            <a:r>
              <a:rPr spc="-229" dirty="0"/>
              <a:t>h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74650" y="1478279"/>
            <a:ext cx="448309" cy="3924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065" algn="r">
              <a:lnSpc>
                <a:spcPct val="100000"/>
              </a:lnSpc>
              <a:spcBef>
                <a:spcPts val="100"/>
              </a:spcBef>
            </a:pPr>
            <a:r>
              <a:rPr sz="1100" spc="-75" dirty="0">
                <a:solidFill>
                  <a:srgbClr val="595959"/>
                </a:solidFill>
                <a:latin typeface="Tahoma"/>
                <a:cs typeface="Tahoma"/>
              </a:rPr>
              <a:t>700000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Tahoma"/>
              <a:cs typeface="Tahoma"/>
            </a:endParaRPr>
          </a:p>
          <a:p>
            <a:pPr marR="12065" algn="r">
              <a:lnSpc>
                <a:spcPct val="100000"/>
              </a:lnSpc>
            </a:pPr>
            <a:r>
              <a:rPr sz="1100" spc="-60" dirty="0">
                <a:solidFill>
                  <a:srgbClr val="595959"/>
                </a:solidFill>
                <a:latin typeface="Tahoma"/>
                <a:cs typeface="Tahoma"/>
              </a:rPr>
              <a:t>600000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Tahoma"/>
              <a:cs typeface="Tahoma"/>
            </a:endParaRPr>
          </a:p>
          <a:p>
            <a:pPr marR="5715" algn="r">
              <a:lnSpc>
                <a:spcPct val="100000"/>
              </a:lnSpc>
            </a:pPr>
            <a:r>
              <a:rPr sz="1100" spc="-60" dirty="0">
                <a:solidFill>
                  <a:srgbClr val="595959"/>
                </a:solidFill>
                <a:latin typeface="Tahoma"/>
                <a:cs typeface="Tahoma"/>
              </a:rPr>
              <a:t>500000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ahoma"/>
              <a:cs typeface="Tahoma"/>
            </a:endParaRPr>
          </a:p>
          <a:p>
            <a:pPr marR="8255" algn="r">
              <a:lnSpc>
                <a:spcPct val="100000"/>
              </a:lnSpc>
            </a:pPr>
            <a:r>
              <a:rPr sz="1100" spc="-60" dirty="0">
                <a:solidFill>
                  <a:srgbClr val="595959"/>
                </a:solidFill>
                <a:latin typeface="Tahoma"/>
                <a:cs typeface="Tahoma"/>
              </a:rPr>
              <a:t>400000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Tahoma"/>
              <a:cs typeface="Tahoma"/>
            </a:endParaRPr>
          </a:p>
          <a:p>
            <a:pPr marR="6985" algn="r">
              <a:lnSpc>
                <a:spcPct val="100000"/>
              </a:lnSpc>
              <a:spcBef>
                <a:spcPts val="5"/>
              </a:spcBef>
            </a:pPr>
            <a:r>
              <a:rPr sz="1100" spc="-60" dirty="0">
                <a:solidFill>
                  <a:srgbClr val="595959"/>
                </a:solidFill>
                <a:latin typeface="Tahoma"/>
                <a:cs typeface="Tahoma"/>
              </a:rPr>
              <a:t>300000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</a:pPr>
            <a:r>
              <a:rPr sz="1100" spc="-60" dirty="0">
                <a:solidFill>
                  <a:srgbClr val="595959"/>
                </a:solidFill>
                <a:latin typeface="Tahoma"/>
                <a:cs typeface="Tahoma"/>
              </a:rPr>
              <a:t>200000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ahoma"/>
              <a:cs typeface="Tahoma"/>
            </a:endParaRPr>
          </a:p>
          <a:p>
            <a:pPr marR="10160" algn="r">
              <a:lnSpc>
                <a:spcPct val="100000"/>
              </a:lnSpc>
            </a:pPr>
            <a:r>
              <a:rPr sz="1100" spc="-90" dirty="0">
                <a:solidFill>
                  <a:srgbClr val="595959"/>
                </a:solidFill>
                <a:latin typeface="Tahoma"/>
                <a:cs typeface="Tahoma"/>
              </a:rPr>
              <a:t>100000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ahoma"/>
              <a:cs typeface="Tahoma"/>
            </a:endParaRPr>
          </a:p>
          <a:p>
            <a:pPr marR="9525" algn="r">
              <a:lnSpc>
                <a:spcPct val="100000"/>
              </a:lnSpc>
            </a:pPr>
            <a:r>
              <a:rPr sz="1100" spc="-35" dirty="0">
                <a:solidFill>
                  <a:srgbClr val="595959"/>
                </a:solidFill>
                <a:latin typeface="Tahoma"/>
                <a:cs typeface="Tahoma"/>
              </a:rPr>
              <a:t>0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33269" y="5400547"/>
            <a:ext cx="2927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595959"/>
                </a:solidFill>
                <a:latin typeface="Tahoma"/>
                <a:cs typeface="Tahoma"/>
              </a:rPr>
              <a:t>2</a:t>
            </a:r>
            <a:r>
              <a:rPr sz="1200" spc="-95" dirty="0">
                <a:solidFill>
                  <a:srgbClr val="595959"/>
                </a:solidFill>
                <a:latin typeface="Tahoma"/>
                <a:cs typeface="Tahoma"/>
              </a:rPr>
              <a:t>0</a:t>
            </a:r>
            <a:r>
              <a:rPr sz="1200" spc="-360" dirty="0">
                <a:solidFill>
                  <a:srgbClr val="595959"/>
                </a:solidFill>
                <a:latin typeface="Tahoma"/>
                <a:cs typeface="Tahoma"/>
              </a:rPr>
              <a:t>1</a:t>
            </a:r>
            <a:r>
              <a:rPr sz="1200" spc="-55" dirty="0">
                <a:solidFill>
                  <a:srgbClr val="595959"/>
                </a:solidFill>
                <a:latin typeface="Tahoma"/>
                <a:cs typeface="Tahoma"/>
              </a:rPr>
              <a:t>8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37107" y="5400547"/>
            <a:ext cx="2940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595959"/>
                </a:solidFill>
                <a:latin typeface="Tahoma"/>
                <a:cs typeface="Tahoma"/>
              </a:rPr>
              <a:t>2</a:t>
            </a:r>
            <a:r>
              <a:rPr sz="1200" spc="-95" dirty="0">
                <a:solidFill>
                  <a:srgbClr val="595959"/>
                </a:solidFill>
                <a:latin typeface="Tahoma"/>
                <a:cs typeface="Tahoma"/>
              </a:rPr>
              <a:t>0</a:t>
            </a:r>
            <a:r>
              <a:rPr sz="1200" spc="-360" dirty="0">
                <a:solidFill>
                  <a:srgbClr val="595959"/>
                </a:solidFill>
                <a:latin typeface="Tahoma"/>
                <a:cs typeface="Tahoma"/>
              </a:rPr>
              <a:t>1</a:t>
            </a:r>
            <a:r>
              <a:rPr sz="1200" spc="-45" dirty="0">
                <a:solidFill>
                  <a:srgbClr val="595959"/>
                </a:solidFill>
                <a:latin typeface="Tahoma"/>
                <a:cs typeface="Tahoma"/>
              </a:rPr>
              <a:t>9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29357" y="5400547"/>
            <a:ext cx="320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595959"/>
                </a:solidFill>
                <a:latin typeface="Tahoma"/>
                <a:cs typeface="Tahoma"/>
              </a:rPr>
              <a:t>2</a:t>
            </a:r>
            <a:r>
              <a:rPr sz="1200" spc="-95" dirty="0">
                <a:solidFill>
                  <a:srgbClr val="595959"/>
                </a:solidFill>
                <a:latin typeface="Tahoma"/>
                <a:cs typeface="Tahoma"/>
              </a:rPr>
              <a:t>0</a:t>
            </a:r>
            <a:r>
              <a:rPr sz="1200" spc="-160" dirty="0">
                <a:solidFill>
                  <a:srgbClr val="595959"/>
                </a:solidFill>
                <a:latin typeface="Tahoma"/>
                <a:cs typeface="Tahoma"/>
              </a:rPr>
              <a:t>2</a:t>
            </a:r>
            <a:r>
              <a:rPr sz="1200" spc="-35" dirty="0">
                <a:solidFill>
                  <a:srgbClr val="595959"/>
                </a:solidFill>
                <a:latin typeface="Tahoma"/>
                <a:cs typeface="Tahoma"/>
              </a:rPr>
              <a:t>0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49325" y="5400547"/>
            <a:ext cx="2889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595959"/>
                </a:solidFill>
                <a:latin typeface="Tahoma"/>
                <a:cs typeface="Tahoma"/>
              </a:rPr>
              <a:t>2</a:t>
            </a:r>
            <a:r>
              <a:rPr sz="1200" spc="-95" dirty="0">
                <a:solidFill>
                  <a:srgbClr val="595959"/>
                </a:solidFill>
                <a:latin typeface="Tahoma"/>
                <a:cs typeface="Tahoma"/>
              </a:rPr>
              <a:t>0</a:t>
            </a:r>
            <a:r>
              <a:rPr sz="1200" spc="-160" dirty="0">
                <a:solidFill>
                  <a:srgbClr val="595959"/>
                </a:solidFill>
                <a:latin typeface="Tahoma"/>
                <a:cs typeface="Tahoma"/>
              </a:rPr>
              <a:t>2</a:t>
            </a:r>
            <a:r>
              <a:rPr sz="1200" spc="-285" dirty="0">
                <a:solidFill>
                  <a:srgbClr val="595959"/>
                </a:solidFill>
                <a:latin typeface="Tahoma"/>
                <a:cs typeface="Tahoma"/>
              </a:rPr>
              <a:t>1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51342" y="5705347"/>
            <a:ext cx="6661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solidFill>
                  <a:srgbClr val="595959"/>
                </a:solidFill>
                <a:latin typeface="Tahoma"/>
                <a:cs typeface="Tahoma"/>
              </a:rPr>
              <a:t>Executions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267042" y="2015771"/>
            <a:ext cx="8220075" cy="3865879"/>
            <a:chOff x="2267042" y="2015771"/>
            <a:chExt cx="8220075" cy="3865879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7042" y="2052709"/>
              <a:ext cx="8163917" cy="326314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148942" y="2015771"/>
              <a:ext cx="337820" cy="319405"/>
            </a:xfrm>
            <a:custGeom>
              <a:avLst/>
              <a:gdLst/>
              <a:ahLst/>
              <a:cxnLst/>
              <a:rect l="l" t="t" r="r" b="b"/>
              <a:pathLst>
                <a:path w="337820" h="319405">
                  <a:moveTo>
                    <a:pt x="337605" y="0"/>
                  </a:moveTo>
                  <a:lnTo>
                    <a:pt x="0" y="52575"/>
                  </a:lnTo>
                  <a:lnTo>
                    <a:pt x="215600" y="319148"/>
                  </a:lnTo>
                  <a:lnTo>
                    <a:pt x="337605" y="0"/>
                  </a:lnTo>
                  <a:close/>
                </a:path>
              </a:pathLst>
            </a:custGeom>
            <a:solidFill>
              <a:srgbClr val="ED3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5244" y="5728739"/>
              <a:ext cx="389485" cy="152400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70" dirty="0"/>
              <a:t>©2022</a:t>
            </a:r>
            <a:r>
              <a:rPr spc="-65" dirty="0"/>
              <a:t> </a:t>
            </a:r>
            <a:r>
              <a:rPr spc="-35" dirty="0"/>
              <a:t>Adobe.</a:t>
            </a:r>
            <a:r>
              <a:rPr spc="-60" dirty="0"/>
              <a:t> </a:t>
            </a:r>
            <a:r>
              <a:rPr dirty="0"/>
              <a:t>All</a:t>
            </a:r>
            <a:r>
              <a:rPr spc="-70" dirty="0"/>
              <a:t> </a:t>
            </a:r>
            <a:r>
              <a:rPr spc="-40" dirty="0"/>
              <a:t>Rights</a:t>
            </a:r>
            <a:r>
              <a:rPr spc="-60" dirty="0"/>
              <a:t> </a:t>
            </a:r>
            <a:r>
              <a:rPr spc="-50" dirty="0"/>
              <a:t>Reserved.</a:t>
            </a:r>
            <a:r>
              <a:rPr spc="-65" dirty="0"/>
              <a:t> </a:t>
            </a:r>
            <a:r>
              <a:rPr spc="-20" dirty="0"/>
              <a:t>Adobe</a:t>
            </a:r>
            <a:r>
              <a:rPr spc="-60" dirty="0"/>
              <a:t> </a:t>
            </a:r>
            <a:r>
              <a:rPr spc="-35" dirty="0"/>
              <a:t>Confidential.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741" y="384555"/>
            <a:ext cx="29991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A</a:t>
            </a:r>
            <a:r>
              <a:rPr spc="-165" dirty="0"/>
              <a:t>r</a:t>
            </a:r>
            <a:r>
              <a:rPr spc="-229" dirty="0"/>
              <a:t>e</a:t>
            </a:r>
            <a:r>
              <a:rPr spc="-254" dirty="0"/>
              <a:t>a</a:t>
            </a:r>
            <a:r>
              <a:rPr spc="-295" dirty="0"/>
              <a:t>s</a:t>
            </a:r>
            <a:r>
              <a:rPr spc="-185" dirty="0"/>
              <a:t> </a:t>
            </a:r>
            <a:r>
              <a:rPr spc="-180" dirty="0"/>
              <a:t>o</a:t>
            </a:r>
            <a:r>
              <a:rPr spc="-260" dirty="0"/>
              <a:t>f</a:t>
            </a:r>
            <a:r>
              <a:rPr spc="-185" dirty="0"/>
              <a:t> </a:t>
            </a:r>
            <a:r>
              <a:rPr spc="-575" dirty="0"/>
              <a:t>I</a:t>
            </a:r>
            <a:r>
              <a:rPr spc="-235" dirty="0"/>
              <a:t>nn</a:t>
            </a:r>
            <a:r>
              <a:rPr spc="-180" dirty="0"/>
              <a:t>o</a:t>
            </a:r>
            <a:r>
              <a:rPr spc="-250" dirty="0"/>
              <a:t>v</a:t>
            </a:r>
            <a:r>
              <a:rPr spc="-254" dirty="0"/>
              <a:t>a</a:t>
            </a:r>
            <a:r>
              <a:rPr spc="-185" dirty="0"/>
              <a:t>tio</a:t>
            </a:r>
            <a:r>
              <a:rPr spc="-229" dirty="0"/>
              <a:t>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182623"/>
            <a:ext cx="12189460" cy="5248910"/>
            <a:chOff x="0" y="1182623"/>
            <a:chExt cx="12189460" cy="52489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82623"/>
              <a:ext cx="12188952" cy="52486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5216" y="3535680"/>
              <a:ext cx="3910583" cy="5943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231821" y="3561972"/>
              <a:ext cx="3806190" cy="490220"/>
            </a:xfrm>
            <a:custGeom>
              <a:avLst/>
              <a:gdLst/>
              <a:ahLst/>
              <a:cxnLst/>
              <a:rect l="l" t="t" r="r" b="b"/>
              <a:pathLst>
                <a:path w="3806190" h="490220">
                  <a:moveTo>
                    <a:pt x="3561293" y="0"/>
                  </a:moveTo>
                  <a:lnTo>
                    <a:pt x="244896" y="0"/>
                  </a:lnTo>
                  <a:lnTo>
                    <a:pt x="195541" y="4975"/>
                  </a:lnTo>
                  <a:lnTo>
                    <a:pt x="149571" y="19245"/>
                  </a:lnTo>
                  <a:lnTo>
                    <a:pt x="107972" y="41824"/>
                  </a:lnTo>
                  <a:lnTo>
                    <a:pt x="71728" y="71728"/>
                  </a:lnTo>
                  <a:lnTo>
                    <a:pt x="41824" y="107973"/>
                  </a:lnTo>
                  <a:lnTo>
                    <a:pt x="19245" y="149572"/>
                  </a:lnTo>
                  <a:lnTo>
                    <a:pt x="4975" y="195542"/>
                  </a:lnTo>
                  <a:lnTo>
                    <a:pt x="0" y="244897"/>
                  </a:lnTo>
                  <a:lnTo>
                    <a:pt x="4975" y="294253"/>
                  </a:lnTo>
                  <a:lnTo>
                    <a:pt x="19245" y="340222"/>
                  </a:lnTo>
                  <a:lnTo>
                    <a:pt x="41824" y="381822"/>
                  </a:lnTo>
                  <a:lnTo>
                    <a:pt x="71728" y="418066"/>
                  </a:lnTo>
                  <a:lnTo>
                    <a:pt x="107972" y="447970"/>
                  </a:lnTo>
                  <a:lnTo>
                    <a:pt x="149571" y="470550"/>
                  </a:lnTo>
                  <a:lnTo>
                    <a:pt x="195541" y="484820"/>
                  </a:lnTo>
                  <a:lnTo>
                    <a:pt x="244896" y="489795"/>
                  </a:lnTo>
                  <a:lnTo>
                    <a:pt x="3561293" y="489795"/>
                  </a:lnTo>
                  <a:lnTo>
                    <a:pt x="3610648" y="484820"/>
                  </a:lnTo>
                  <a:lnTo>
                    <a:pt x="3656618" y="470550"/>
                  </a:lnTo>
                  <a:lnTo>
                    <a:pt x="3698217" y="447970"/>
                  </a:lnTo>
                  <a:lnTo>
                    <a:pt x="3734461" y="418066"/>
                  </a:lnTo>
                  <a:lnTo>
                    <a:pt x="3764365" y="381822"/>
                  </a:lnTo>
                  <a:lnTo>
                    <a:pt x="3786944" y="340222"/>
                  </a:lnTo>
                  <a:lnTo>
                    <a:pt x="3801214" y="294253"/>
                  </a:lnTo>
                  <a:lnTo>
                    <a:pt x="3806190" y="244897"/>
                  </a:lnTo>
                  <a:lnTo>
                    <a:pt x="3801214" y="195542"/>
                  </a:lnTo>
                  <a:lnTo>
                    <a:pt x="3786944" y="149572"/>
                  </a:lnTo>
                  <a:lnTo>
                    <a:pt x="3764365" y="107973"/>
                  </a:lnTo>
                  <a:lnTo>
                    <a:pt x="3734461" y="71728"/>
                  </a:lnTo>
                  <a:lnTo>
                    <a:pt x="3698217" y="41824"/>
                  </a:lnTo>
                  <a:lnTo>
                    <a:pt x="3656618" y="19245"/>
                  </a:lnTo>
                  <a:lnTo>
                    <a:pt x="3610648" y="4975"/>
                  </a:lnTo>
                  <a:lnTo>
                    <a:pt x="3561293" y="0"/>
                  </a:lnTo>
                  <a:close/>
                </a:path>
              </a:pathLst>
            </a:custGeom>
            <a:solidFill>
              <a:srgbClr val="EB1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9119" y="3529583"/>
              <a:ext cx="3739896" cy="6522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482739" y="3613404"/>
            <a:ext cx="11188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40" dirty="0">
                <a:solidFill>
                  <a:srgbClr val="FFFFFF"/>
                </a:solidFill>
                <a:latin typeface="Tahoma"/>
                <a:cs typeface="Tahoma"/>
              </a:rPr>
              <a:t>Reliability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8871" y="3529584"/>
            <a:ext cx="3916679" cy="652780"/>
            <a:chOff x="118871" y="3529584"/>
            <a:chExt cx="3916679" cy="65278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967" y="3535680"/>
              <a:ext cx="3910584" cy="59436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0813" y="3561970"/>
              <a:ext cx="3806190" cy="490220"/>
            </a:xfrm>
            <a:custGeom>
              <a:avLst/>
              <a:gdLst/>
              <a:ahLst/>
              <a:cxnLst/>
              <a:rect l="l" t="t" r="r" b="b"/>
              <a:pathLst>
                <a:path w="3806190" h="490220">
                  <a:moveTo>
                    <a:pt x="3561292" y="0"/>
                  </a:moveTo>
                  <a:lnTo>
                    <a:pt x="244896" y="0"/>
                  </a:lnTo>
                  <a:lnTo>
                    <a:pt x="195541" y="4975"/>
                  </a:lnTo>
                  <a:lnTo>
                    <a:pt x="149571" y="19245"/>
                  </a:lnTo>
                  <a:lnTo>
                    <a:pt x="107972" y="41824"/>
                  </a:lnTo>
                  <a:lnTo>
                    <a:pt x="71728" y="71729"/>
                  </a:lnTo>
                  <a:lnTo>
                    <a:pt x="41824" y="107973"/>
                  </a:lnTo>
                  <a:lnTo>
                    <a:pt x="19245" y="149572"/>
                  </a:lnTo>
                  <a:lnTo>
                    <a:pt x="4975" y="195542"/>
                  </a:lnTo>
                  <a:lnTo>
                    <a:pt x="0" y="244897"/>
                  </a:lnTo>
                  <a:lnTo>
                    <a:pt x="4975" y="294253"/>
                  </a:lnTo>
                  <a:lnTo>
                    <a:pt x="19245" y="340223"/>
                  </a:lnTo>
                  <a:lnTo>
                    <a:pt x="41824" y="381822"/>
                  </a:lnTo>
                  <a:lnTo>
                    <a:pt x="71728" y="418067"/>
                  </a:lnTo>
                  <a:lnTo>
                    <a:pt x="107972" y="447971"/>
                  </a:lnTo>
                  <a:lnTo>
                    <a:pt x="149571" y="470550"/>
                  </a:lnTo>
                  <a:lnTo>
                    <a:pt x="195541" y="484820"/>
                  </a:lnTo>
                  <a:lnTo>
                    <a:pt x="244896" y="489795"/>
                  </a:lnTo>
                  <a:lnTo>
                    <a:pt x="3561292" y="489795"/>
                  </a:lnTo>
                  <a:lnTo>
                    <a:pt x="3610648" y="484820"/>
                  </a:lnTo>
                  <a:lnTo>
                    <a:pt x="3656617" y="470550"/>
                  </a:lnTo>
                  <a:lnTo>
                    <a:pt x="3698216" y="447971"/>
                  </a:lnTo>
                  <a:lnTo>
                    <a:pt x="3734460" y="418067"/>
                  </a:lnTo>
                  <a:lnTo>
                    <a:pt x="3764364" y="381822"/>
                  </a:lnTo>
                  <a:lnTo>
                    <a:pt x="3786944" y="340223"/>
                  </a:lnTo>
                  <a:lnTo>
                    <a:pt x="3801214" y="294253"/>
                  </a:lnTo>
                  <a:lnTo>
                    <a:pt x="3806189" y="244897"/>
                  </a:lnTo>
                  <a:lnTo>
                    <a:pt x="3801214" y="195542"/>
                  </a:lnTo>
                  <a:lnTo>
                    <a:pt x="3786944" y="149572"/>
                  </a:lnTo>
                  <a:lnTo>
                    <a:pt x="3764364" y="107973"/>
                  </a:lnTo>
                  <a:lnTo>
                    <a:pt x="3734460" y="71729"/>
                  </a:lnTo>
                  <a:lnTo>
                    <a:pt x="3698216" y="41824"/>
                  </a:lnTo>
                  <a:lnTo>
                    <a:pt x="3656617" y="19245"/>
                  </a:lnTo>
                  <a:lnTo>
                    <a:pt x="3610648" y="4975"/>
                  </a:lnTo>
                  <a:lnTo>
                    <a:pt x="3561292" y="0"/>
                  </a:lnTo>
                  <a:close/>
                </a:path>
              </a:pathLst>
            </a:custGeom>
            <a:solidFill>
              <a:srgbClr val="EB1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871" y="3529584"/>
              <a:ext cx="3736848" cy="652271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04061" y="3613404"/>
            <a:ext cx="19145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b="1" spc="-1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b="1" spc="-1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b="1" spc="-220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2000" b="1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-1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b="1" spc="-1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b="1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13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000" b="1" spc="-6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b="1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-28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2000" b="1" spc="-1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b="1" spc="-15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000" b="1" spc="-1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b="1" spc="-6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b="1" spc="-1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b="1" spc="-1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b="1" spc="-18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139184" y="3529584"/>
            <a:ext cx="3916679" cy="652780"/>
            <a:chOff x="4139184" y="3529584"/>
            <a:chExt cx="3916679" cy="652780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45280" y="3535680"/>
              <a:ext cx="3910583" cy="59436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169449" y="3561971"/>
              <a:ext cx="3806190" cy="490220"/>
            </a:xfrm>
            <a:custGeom>
              <a:avLst/>
              <a:gdLst/>
              <a:ahLst/>
              <a:cxnLst/>
              <a:rect l="l" t="t" r="r" b="b"/>
              <a:pathLst>
                <a:path w="3806190" h="490220">
                  <a:moveTo>
                    <a:pt x="3561293" y="0"/>
                  </a:moveTo>
                  <a:lnTo>
                    <a:pt x="244896" y="0"/>
                  </a:lnTo>
                  <a:lnTo>
                    <a:pt x="195541" y="4975"/>
                  </a:lnTo>
                  <a:lnTo>
                    <a:pt x="149571" y="19245"/>
                  </a:lnTo>
                  <a:lnTo>
                    <a:pt x="107972" y="41824"/>
                  </a:lnTo>
                  <a:lnTo>
                    <a:pt x="71728" y="71728"/>
                  </a:lnTo>
                  <a:lnTo>
                    <a:pt x="41824" y="107973"/>
                  </a:lnTo>
                  <a:lnTo>
                    <a:pt x="19245" y="149572"/>
                  </a:lnTo>
                  <a:lnTo>
                    <a:pt x="4975" y="195542"/>
                  </a:lnTo>
                  <a:lnTo>
                    <a:pt x="0" y="244897"/>
                  </a:lnTo>
                  <a:lnTo>
                    <a:pt x="4975" y="294253"/>
                  </a:lnTo>
                  <a:lnTo>
                    <a:pt x="19245" y="340222"/>
                  </a:lnTo>
                  <a:lnTo>
                    <a:pt x="41824" y="381822"/>
                  </a:lnTo>
                  <a:lnTo>
                    <a:pt x="71728" y="418066"/>
                  </a:lnTo>
                  <a:lnTo>
                    <a:pt x="107972" y="447970"/>
                  </a:lnTo>
                  <a:lnTo>
                    <a:pt x="149571" y="470550"/>
                  </a:lnTo>
                  <a:lnTo>
                    <a:pt x="195541" y="484820"/>
                  </a:lnTo>
                  <a:lnTo>
                    <a:pt x="244896" y="489795"/>
                  </a:lnTo>
                  <a:lnTo>
                    <a:pt x="3561293" y="489795"/>
                  </a:lnTo>
                  <a:lnTo>
                    <a:pt x="3610648" y="484820"/>
                  </a:lnTo>
                  <a:lnTo>
                    <a:pt x="3656618" y="470550"/>
                  </a:lnTo>
                  <a:lnTo>
                    <a:pt x="3698217" y="447970"/>
                  </a:lnTo>
                  <a:lnTo>
                    <a:pt x="3734461" y="418066"/>
                  </a:lnTo>
                  <a:lnTo>
                    <a:pt x="3764365" y="381822"/>
                  </a:lnTo>
                  <a:lnTo>
                    <a:pt x="3786944" y="340222"/>
                  </a:lnTo>
                  <a:lnTo>
                    <a:pt x="3801214" y="294253"/>
                  </a:lnTo>
                  <a:lnTo>
                    <a:pt x="3806190" y="244897"/>
                  </a:lnTo>
                  <a:lnTo>
                    <a:pt x="3801214" y="195542"/>
                  </a:lnTo>
                  <a:lnTo>
                    <a:pt x="3786944" y="149572"/>
                  </a:lnTo>
                  <a:lnTo>
                    <a:pt x="3764365" y="107973"/>
                  </a:lnTo>
                  <a:lnTo>
                    <a:pt x="3734461" y="71728"/>
                  </a:lnTo>
                  <a:lnTo>
                    <a:pt x="3698217" y="41824"/>
                  </a:lnTo>
                  <a:lnTo>
                    <a:pt x="3656618" y="19245"/>
                  </a:lnTo>
                  <a:lnTo>
                    <a:pt x="3610648" y="4975"/>
                  </a:lnTo>
                  <a:lnTo>
                    <a:pt x="3561293" y="0"/>
                  </a:lnTo>
                  <a:close/>
                </a:path>
              </a:pathLst>
            </a:custGeom>
            <a:solidFill>
              <a:srgbClr val="EB1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9184" y="3529584"/>
              <a:ext cx="3736848" cy="65227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266380" y="3613404"/>
            <a:ext cx="14274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70" dirty="0">
                <a:solidFill>
                  <a:srgbClr val="FFFFFF"/>
                </a:solidFill>
                <a:latin typeface="Tahoma"/>
                <a:cs typeface="Tahoma"/>
              </a:rPr>
              <a:t>Performance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70" dirty="0"/>
              <a:t>©2022</a:t>
            </a:r>
            <a:r>
              <a:rPr spc="-65" dirty="0"/>
              <a:t> </a:t>
            </a:r>
            <a:r>
              <a:rPr spc="-35" dirty="0"/>
              <a:t>Adobe.</a:t>
            </a:r>
            <a:r>
              <a:rPr spc="-60" dirty="0"/>
              <a:t> </a:t>
            </a:r>
            <a:r>
              <a:rPr dirty="0"/>
              <a:t>All</a:t>
            </a:r>
            <a:r>
              <a:rPr spc="-70" dirty="0"/>
              <a:t> </a:t>
            </a:r>
            <a:r>
              <a:rPr spc="-40" dirty="0"/>
              <a:t>Rights</a:t>
            </a:r>
            <a:r>
              <a:rPr spc="-60" dirty="0"/>
              <a:t> </a:t>
            </a:r>
            <a:r>
              <a:rPr spc="-50" dirty="0"/>
              <a:t>Reserved.</a:t>
            </a:r>
            <a:r>
              <a:rPr spc="-65" dirty="0"/>
              <a:t> </a:t>
            </a:r>
            <a:r>
              <a:rPr spc="-20" dirty="0"/>
              <a:t>Adobe</a:t>
            </a:r>
            <a:r>
              <a:rPr spc="-60" dirty="0"/>
              <a:t> </a:t>
            </a:r>
            <a:r>
              <a:rPr spc="-35" dirty="0"/>
              <a:t>Confidential.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9897" y="1944115"/>
            <a:ext cx="3432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25" dirty="0">
                <a:solidFill>
                  <a:srgbClr val="FFFFFF"/>
                </a:solidFill>
              </a:rPr>
              <a:t>P</a:t>
            </a:r>
            <a:r>
              <a:rPr sz="3600" spc="-210" dirty="0">
                <a:solidFill>
                  <a:srgbClr val="FFFFFF"/>
                </a:solidFill>
              </a:rPr>
              <a:t>r</a:t>
            </a:r>
            <a:r>
              <a:rPr sz="3600" spc="-240" dirty="0">
                <a:solidFill>
                  <a:srgbClr val="FFFFFF"/>
                </a:solidFill>
              </a:rPr>
              <a:t>o</a:t>
            </a:r>
            <a:r>
              <a:rPr sz="3600" spc="-254" dirty="0">
                <a:solidFill>
                  <a:srgbClr val="FFFFFF"/>
                </a:solidFill>
              </a:rPr>
              <a:t>j</a:t>
            </a:r>
            <a:r>
              <a:rPr sz="3600" spc="-425" dirty="0">
                <a:solidFill>
                  <a:srgbClr val="FFFFFF"/>
                </a:solidFill>
              </a:rPr>
              <a:t>e</a:t>
            </a:r>
            <a:r>
              <a:rPr sz="3600" spc="-325" dirty="0">
                <a:solidFill>
                  <a:srgbClr val="FFFFFF"/>
                </a:solidFill>
              </a:rPr>
              <a:t>ct</a:t>
            </a:r>
            <a:r>
              <a:rPr sz="3600" spc="-245" dirty="0">
                <a:solidFill>
                  <a:srgbClr val="FFFFFF"/>
                </a:solidFill>
              </a:rPr>
              <a:t> </a:t>
            </a:r>
            <a:r>
              <a:rPr sz="3600" spc="-235" dirty="0">
                <a:solidFill>
                  <a:srgbClr val="FFFFFF"/>
                </a:solidFill>
              </a:rPr>
              <a:t>F</a:t>
            </a:r>
            <a:r>
              <a:rPr sz="3600" spc="-105" dirty="0">
                <a:solidFill>
                  <a:srgbClr val="FFFFFF"/>
                </a:solidFill>
              </a:rPr>
              <a:t>l</a:t>
            </a:r>
            <a:r>
              <a:rPr sz="3600" spc="-305" dirty="0">
                <a:solidFill>
                  <a:srgbClr val="FFFFFF"/>
                </a:solidFill>
              </a:rPr>
              <a:t>e</a:t>
            </a:r>
            <a:r>
              <a:rPr sz="3600" spc="-250" dirty="0">
                <a:solidFill>
                  <a:srgbClr val="FFFFFF"/>
                </a:solidFill>
              </a:rPr>
              <a:t>xibi</a:t>
            </a:r>
            <a:r>
              <a:rPr sz="3600" spc="-175" dirty="0">
                <a:solidFill>
                  <a:srgbClr val="FFFFFF"/>
                </a:solidFill>
              </a:rPr>
              <a:t>l</a:t>
            </a:r>
            <a:r>
              <a:rPr sz="3600" spc="-204" dirty="0">
                <a:solidFill>
                  <a:srgbClr val="FFFFFF"/>
                </a:solidFill>
              </a:rPr>
              <a:t>i</a:t>
            </a:r>
            <a:r>
              <a:rPr sz="3600" spc="-285" dirty="0">
                <a:solidFill>
                  <a:srgbClr val="FFFFFF"/>
                </a:solidFill>
              </a:rPr>
              <a:t>t</a:t>
            </a:r>
            <a:r>
              <a:rPr sz="3600" spc="-320" dirty="0">
                <a:solidFill>
                  <a:srgbClr val="FFFFFF"/>
                </a:solidFill>
              </a:rPr>
              <a:t>y</a:t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741" y="384555"/>
            <a:ext cx="22498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P</a:t>
            </a:r>
            <a:r>
              <a:rPr spc="-114" dirty="0"/>
              <a:t>i</a:t>
            </a:r>
            <a:r>
              <a:rPr spc="-220" dirty="0"/>
              <a:t>p</a:t>
            </a:r>
            <a:r>
              <a:rPr spc="-155" dirty="0"/>
              <a:t>el</a:t>
            </a:r>
            <a:r>
              <a:rPr spc="-125" dirty="0"/>
              <a:t>i</a:t>
            </a:r>
            <a:r>
              <a:rPr spc="-235" dirty="0"/>
              <a:t>n</a:t>
            </a:r>
            <a:r>
              <a:rPr spc="-229" dirty="0"/>
              <a:t>e</a:t>
            </a:r>
            <a:r>
              <a:rPr spc="-180" dirty="0"/>
              <a:t> T</a:t>
            </a:r>
            <a:r>
              <a:rPr spc="-254" dirty="0"/>
              <a:t>y</a:t>
            </a:r>
            <a:r>
              <a:rPr spc="-220" dirty="0"/>
              <a:t>p</a:t>
            </a:r>
            <a:r>
              <a:rPr spc="-260" dirty="0"/>
              <a:t>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00651" y="4706461"/>
            <a:ext cx="3359150" cy="1129665"/>
            <a:chOff x="1400651" y="4706461"/>
            <a:chExt cx="3359150" cy="1129665"/>
          </a:xfrm>
        </p:grpSpPr>
        <p:sp>
          <p:nvSpPr>
            <p:cNvPr id="4" name="object 4"/>
            <p:cNvSpPr/>
            <p:nvPr/>
          </p:nvSpPr>
          <p:spPr>
            <a:xfrm>
              <a:off x="1419701" y="4725511"/>
              <a:ext cx="1857375" cy="995044"/>
            </a:xfrm>
            <a:custGeom>
              <a:avLst/>
              <a:gdLst/>
              <a:ahLst/>
              <a:cxnLst/>
              <a:rect l="l" t="t" r="r" b="b"/>
              <a:pathLst>
                <a:path w="1857375" h="995045">
                  <a:moveTo>
                    <a:pt x="77952" y="990446"/>
                  </a:moveTo>
                  <a:lnTo>
                    <a:pt x="403515" y="541077"/>
                  </a:lnTo>
                  <a:lnTo>
                    <a:pt x="0" y="0"/>
                  </a:lnTo>
                  <a:lnTo>
                    <a:pt x="1458158" y="0"/>
                  </a:lnTo>
                  <a:lnTo>
                    <a:pt x="1857087" y="554833"/>
                  </a:lnTo>
                  <a:lnTo>
                    <a:pt x="1536109" y="995032"/>
                  </a:lnTo>
                </a:path>
              </a:pathLst>
            </a:custGeom>
            <a:ln w="3810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47213" y="4826389"/>
              <a:ext cx="1715135" cy="990600"/>
            </a:xfrm>
            <a:custGeom>
              <a:avLst/>
              <a:gdLst/>
              <a:ahLst/>
              <a:cxnLst/>
              <a:rect l="l" t="t" r="r" b="b"/>
              <a:pathLst>
                <a:path w="1715135" h="990600">
                  <a:moveTo>
                    <a:pt x="1384791" y="0"/>
                  </a:moveTo>
                  <a:lnTo>
                    <a:pt x="1714940" y="444783"/>
                  </a:lnTo>
                  <a:lnTo>
                    <a:pt x="1316010" y="990446"/>
                  </a:lnTo>
                  <a:lnTo>
                    <a:pt x="0" y="990446"/>
                  </a:lnTo>
                </a:path>
              </a:pathLst>
            </a:custGeom>
            <a:ln w="3810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22533" y="4725511"/>
              <a:ext cx="1717675" cy="998855"/>
            </a:xfrm>
            <a:custGeom>
              <a:avLst/>
              <a:gdLst/>
              <a:ahLst/>
              <a:cxnLst/>
              <a:rect l="l" t="t" r="r" b="b"/>
              <a:pathLst>
                <a:path w="1717675" h="998854">
                  <a:moveTo>
                    <a:pt x="0" y="0"/>
                  </a:moveTo>
                  <a:lnTo>
                    <a:pt x="1308350" y="0"/>
                  </a:lnTo>
                  <a:lnTo>
                    <a:pt x="1717597" y="539461"/>
                  </a:lnTo>
                  <a:lnTo>
                    <a:pt x="1401361" y="998314"/>
                  </a:lnTo>
                </a:path>
              </a:pathLst>
            </a:custGeom>
            <a:ln w="3810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17121" y="4830922"/>
              <a:ext cx="1705610" cy="986155"/>
            </a:xfrm>
            <a:custGeom>
              <a:avLst/>
              <a:gdLst/>
              <a:ahLst/>
              <a:cxnLst/>
              <a:rect l="l" t="t" r="r" b="b"/>
              <a:pathLst>
                <a:path w="1705610" h="986154">
                  <a:moveTo>
                    <a:pt x="1370357" y="0"/>
                  </a:moveTo>
                  <a:lnTo>
                    <a:pt x="1705196" y="434049"/>
                  </a:lnTo>
                  <a:lnTo>
                    <a:pt x="1295949" y="985913"/>
                  </a:lnTo>
                  <a:lnTo>
                    <a:pt x="0" y="985913"/>
                  </a:lnTo>
                </a:path>
              </a:pathLst>
            </a:custGeom>
            <a:ln w="3810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32920" y="5149596"/>
            <a:ext cx="51117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77470" marR="5080" indent="-65405">
              <a:lnSpc>
                <a:spcPts val="1610"/>
              </a:lnSpc>
              <a:spcBef>
                <a:spcPts val="210"/>
              </a:spcBef>
            </a:pPr>
            <a:r>
              <a:rPr sz="1400" spc="-60" dirty="0">
                <a:solidFill>
                  <a:srgbClr val="2C2C2C"/>
                </a:solidFill>
                <a:latin typeface="Tahoma"/>
                <a:cs typeface="Tahoma"/>
              </a:rPr>
              <a:t>Pr</a:t>
            </a:r>
            <a:r>
              <a:rPr sz="1400" spc="-40" dirty="0">
                <a:solidFill>
                  <a:srgbClr val="2C2C2C"/>
                </a:solidFill>
                <a:latin typeface="Tahoma"/>
                <a:cs typeface="Tahoma"/>
              </a:rPr>
              <a:t>o</a:t>
            </a:r>
            <a:r>
              <a:rPr sz="1400" spc="-100" dirty="0">
                <a:solidFill>
                  <a:srgbClr val="2C2C2C"/>
                </a:solidFill>
                <a:latin typeface="Tahoma"/>
                <a:cs typeface="Tahoma"/>
              </a:rPr>
              <a:t>j</a:t>
            </a:r>
            <a:r>
              <a:rPr sz="1400" spc="-80" dirty="0">
                <a:solidFill>
                  <a:srgbClr val="2C2C2C"/>
                </a:solidFill>
                <a:latin typeface="Tahoma"/>
                <a:cs typeface="Tahoma"/>
              </a:rPr>
              <a:t>e</a:t>
            </a:r>
            <a:r>
              <a:rPr sz="1400" spc="-75" dirty="0">
                <a:solidFill>
                  <a:srgbClr val="2C2C2C"/>
                </a:solidFill>
                <a:latin typeface="Tahoma"/>
                <a:cs typeface="Tahoma"/>
              </a:rPr>
              <a:t>c</a:t>
            </a:r>
            <a:r>
              <a:rPr sz="1400" spc="-70" dirty="0">
                <a:solidFill>
                  <a:srgbClr val="2C2C2C"/>
                </a:solidFill>
                <a:latin typeface="Tahoma"/>
                <a:cs typeface="Tahoma"/>
              </a:rPr>
              <a:t>t  </a:t>
            </a:r>
            <a:r>
              <a:rPr sz="1400" spc="-40" dirty="0">
                <a:solidFill>
                  <a:srgbClr val="2C2C2C"/>
                </a:solidFill>
                <a:latin typeface="Tahoma"/>
                <a:cs typeface="Tahoma"/>
              </a:rPr>
              <a:t>build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26608" y="4497116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261899" y="0"/>
                </a:moveTo>
                <a:lnTo>
                  <a:pt x="214822" y="4219"/>
                </a:lnTo>
                <a:lnTo>
                  <a:pt x="170514" y="16385"/>
                </a:lnTo>
                <a:lnTo>
                  <a:pt x="129713" y="35756"/>
                </a:lnTo>
                <a:lnTo>
                  <a:pt x="93161" y="61595"/>
                </a:lnTo>
                <a:lnTo>
                  <a:pt x="61595" y="93161"/>
                </a:lnTo>
                <a:lnTo>
                  <a:pt x="35756" y="129713"/>
                </a:lnTo>
                <a:lnTo>
                  <a:pt x="16385" y="170514"/>
                </a:lnTo>
                <a:lnTo>
                  <a:pt x="4219" y="214822"/>
                </a:lnTo>
                <a:lnTo>
                  <a:pt x="0" y="261899"/>
                </a:lnTo>
                <a:lnTo>
                  <a:pt x="4219" y="308976"/>
                </a:lnTo>
                <a:lnTo>
                  <a:pt x="16385" y="353284"/>
                </a:lnTo>
                <a:lnTo>
                  <a:pt x="35756" y="394084"/>
                </a:lnTo>
                <a:lnTo>
                  <a:pt x="61595" y="430637"/>
                </a:lnTo>
                <a:lnTo>
                  <a:pt x="93161" y="462203"/>
                </a:lnTo>
                <a:lnTo>
                  <a:pt x="129713" y="488041"/>
                </a:lnTo>
                <a:lnTo>
                  <a:pt x="170514" y="507413"/>
                </a:lnTo>
                <a:lnTo>
                  <a:pt x="214822" y="519579"/>
                </a:lnTo>
                <a:lnTo>
                  <a:pt x="261899" y="523798"/>
                </a:lnTo>
                <a:lnTo>
                  <a:pt x="308976" y="519579"/>
                </a:lnTo>
                <a:lnTo>
                  <a:pt x="353284" y="507413"/>
                </a:lnTo>
                <a:lnTo>
                  <a:pt x="394084" y="488041"/>
                </a:lnTo>
                <a:lnTo>
                  <a:pt x="430637" y="462203"/>
                </a:lnTo>
                <a:lnTo>
                  <a:pt x="462203" y="430637"/>
                </a:lnTo>
                <a:lnTo>
                  <a:pt x="488041" y="394084"/>
                </a:lnTo>
                <a:lnTo>
                  <a:pt x="507413" y="353284"/>
                </a:lnTo>
                <a:lnTo>
                  <a:pt x="519579" y="308976"/>
                </a:lnTo>
                <a:lnTo>
                  <a:pt x="523798" y="261899"/>
                </a:lnTo>
                <a:lnTo>
                  <a:pt x="519579" y="214822"/>
                </a:lnTo>
                <a:lnTo>
                  <a:pt x="507413" y="170514"/>
                </a:lnTo>
                <a:lnTo>
                  <a:pt x="488041" y="129713"/>
                </a:lnTo>
                <a:lnTo>
                  <a:pt x="462203" y="93161"/>
                </a:lnTo>
                <a:lnTo>
                  <a:pt x="430637" y="61595"/>
                </a:lnTo>
                <a:lnTo>
                  <a:pt x="394084" y="35756"/>
                </a:lnTo>
                <a:lnTo>
                  <a:pt x="353284" y="16385"/>
                </a:lnTo>
                <a:lnTo>
                  <a:pt x="308976" y="4219"/>
                </a:lnTo>
                <a:lnTo>
                  <a:pt x="261899" y="0"/>
                </a:lnTo>
                <a:close/>
              </a:path>
            </a:pathLst>
          </a:custGeom>
          <a:solidFill>
            <a:srgbClr val="2C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231358" y="4582667"/>
            <a:ext cx="1143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8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63194" y="4497116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261899" y="0"/>
                </a:moveTo>
                <a:lnTo>
                  <a:pt x="214822" y="4219"/>
                </a:lnTo>
                <a:lnTo>
                  <a:pt x="170514" y="16385"/>
                </a:lnTo>
                <a:lnTo>
                  <a:pt x="129713" y="35756"/>
                </a:lnTo>
                <a:lnTo>
                  <a:pt x="93161" y="61595"/>
                </a:lnTo>
                <a:lnTo>
                  <a:pt x="61595" y="93161"/>
                </a:lnTo>
                <a:lnTo>
                  <a:pt x="35756" y="129713"/>
                </a:lnTo>
                <a:lnTo>
                  <a:pt x="16385" y="170514"/>
                </a:lnTo>
                <a:lnTo>
                  <a:pt x="4219" y="214822"/>
                </a:lnTo>
                <a:lnTo>
                  <a:pt x="0" y="261899"/>
                </a:lnTo>
                <a:lnTo>
                  <a:pt x="4219" y="308976"/>
                </a:lnTo>
                <a:lnTo>
                  <a:pt x="16385" y="353284"/>
                </a:lnTo>
                <a:lnTo>
                  <a:pt x="35756" y="394084"/>
                </a:lnTo>
                <a:lnTo>
                  <a:pt x="61595" y="430637"/>
                </a:lnTo>
                <a:lnTo>
                  <a:pt x="93161" y="462203"/>
                </a:lnTo>
                <a:lnTo>
                  <a:pt x="129713" y="488041"/>
                </a:lnTo>
                <a:lnTo>
                  <a:pt x="170514" y="507413"/>
                </a:lnTo>
                <a:lnTo>
                  <a:pt x="214822" y="519579"/>
                </a:lnTo>
                <a:lnTo>
                  <a:pt x="261899" y="523798"/>
                </a:lnTo>
                <a:lnTo>
                  <a:pt x="308976" y="519579"/>
                </a:lnTo>
                <a:lnTo>
                  <a:pt x="353284" y="507413"/>
                </a:lnTo>
                <a:lnTo>
                  <a:pt x="394084" y="488041"/>
                </a:lnTo>
                <a:lnTo>
                  <a:pt x="430637" y="462203"/>
                </a:lnTo>
                <a:lnTo>
                  <a:pt x="462203" y="430637"/>
                </a:lnTo>
                <a:lnTo>
                  <a:pt x="488041" y="394084"/>
                </a:lnTo>
                <a:lnTo>
                  <a:pt x="507413" y="353284"/>
                </a:lnTo>
                <a:lnTo>
                  <a:pt x="519579" y="308976"/>
                </a:lnTo>
                <a:lnTo>
                  <a:pt x="523798" y="261899"/>
                </a:lnTo>
                <a:lnTo>
                  <a:pt x="519579" y="214822"/>
                </a:lnTo>
                <a:lnTo>
                  <a:pt x="507413" y="170514"/>
                </a:lnTo>
                <a:lnTo>
                  <a:pt x="488041" y="129713"/>
                </a:lnTo>
                <a:lnTo>
                  <a:pt x="462203" y="93161"/>
                </a:lnTo>
                <a:lnTo>
                  <a:pt x="430637" y="61595"/>
                </a:lnTo>
                <a:lnTo>
                  <a:pt x="394084" y="35756"/>
                </a:lnTo>
                <a:lnTo>
                  <a:pt x="353284" y="16385"/>
                </a:lnTo>
                <a:lnTo>
                  <a:pt x="308976" y="4219"/>
                </a:lnTo>
                <a:lnTo>
                  <a:pt x="261899" y="0"/>
                </a:lnTo>
                <a:close/>
              </a:path>
            </a:pathLst>
          </a:custGeom>
          <a:solidFill>
            <a:srgbClr val="2C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37756" y="4582667"/>
            <a:ext cx="575945" cy="1010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b="1" spc="-26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800">
              <a:latin typeface="Tahoma"/>
              <a:cs typeface="Tahoma"/>
            </a:endParaRPr>
          </a:p>
          <a:p>
            <a:pPr marL="12700" marR="5080" indent="-1905" algn="ctr">
              <a:lnSpc>
                <a:spcPts val="1610"/>
              </a:lnSpc>
            </a:pPr>
            <a:r>
              <a:rPr sz="1400" spc="-50" dirty="0">
                <a:solidFill>
                  <a:srgbClr val="2C2C2C"/>
                </a:solidFill>
                <a:latin typeface="Tahoma"/>
                <a:cs typeface="Tahoma"/>
              </a:rPr>
              <a:t>Quality </a:t>
            </a:r>
            <a:r>
              <a:rPr sz="1400" spc="-425" dirty="0">
                <a:solidFill>
                  <a:srgbClr val="2C2C2C"/>
                </a:solidFill>
                <a:latin typeface="Tahoma"/>
                <a:cs typeface="Tahoma"/>
              </a:rPr>
              <a:t> </a:t>
            </a:r>
            <a:r>
              <a:rPr sz="1400" spc="-90" dirty="0">
                <a:solidFill>
                  <a:srgbClr val="2C2C2C"/>
                </a:solidFill>
                <a:latin typeface="Tahoma"/>
                <a:cs typeface="Tahoma"/>
              </a:rPr>
              <a:t>a</a:t>
            </a:r>
            <a:r>
              <a:rPr sz="1400" spc="-75" dirty="0">
                <a:solidFill>
                  <a:srgbClr val="2C2C2C"/>
                </a:solidFill>
                <a:latin typeface="Tahoma"/>
                <a:cs typeface="Tahoma"/>
              </a:rPr>
              <a:t>n</a:t>
            </a:r>
            <a:r>
              <a:rPr sz="1400" spc="-65" dirty="0">
                <a:solidFill>
                  <a:srgbClr val="2C2C2C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C2C2C"/>
                </a:solidFill>
                <a:latin typeface="Tahoma"/>
                <a:cs typeface="Tahoma"/>
              </a:rPr>
              <a:t>l</a:t>
            </a:r>
            <a:r>
              <a:rPr sz="1400" spc="-65" dirty="0">
                <a:solidFill>
                  <a:srgbClr val="2C2C2C"/>
                </a:solidFill>
                <a:latin typeface="Tahoma"/>
                <a:cs typeface="Tahoma"/>
              </a:rPr>
              <a:t>y</a:t>
            </a:r>
            <a:r>
              <a:rPr sz="1400" spc="-114" dirty="0">
                <a:solidFill>
                  <a:srgbClr val="2C2C2C"/>
                </a:solidFill>
                <a:latin typeface="Tahoma"/>
                <a:cs typeface="Tahoma"/>
              </a:rPr>
              <a:t>s</a:t>
            </a:r>
            <a:r>
              <a:rPr sz="1400" spc="-25" dirty="0">
                <a:solidFill>
                  <a:srgbClr val="2C2C2C"/>
                </a:solidFill>
                <a:latin typeface="Tahoma"/>
                <a:cs typeface="Tahoma"/>
              </a:rPr>
              <a:t>i</a:t>
            </a:r>
            <a:r>
              <a:rPr sz="1400" spc="-110" dirty="0">
                <a:solidFill>
                  <a:srgbClr val="2C2C2C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0255" y="5290820"/>
            <a:ext cx="1284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75" dirty="0">
                <a:latin typeface="Tahoma"/>
                <a:cs typeface="Tahoma"/>
              </a:rPr>
              <a:t>C</a:t>
            </a:r>
            <a:r>
              <a:rPr sz="1800" b="1" spc="-150" dirty="0">
                <a:latin typeface="Tahoma"/>
                <a:cs typeface="Tahoma"/>
              </a:rPr>
              <a:t>o</a:t>
            </a:r>
            <a:r>
              <a:rPr sz="1800" b="1" spc="-160" dirty="0">
                <a:latin typeface="Tahoma"/>
                <a:cs typeface="Tahoma"/>
              </a:rPr>
              <a:t>d</a:t>
            </a:r>
            <a:r>
              <a:rPr sz="1800" b="1" spc="-140" dirty="0">
                <a:latin typeface="Tahoma"/>
                <a:cs typeface="Tahoma"/>
              </a:rPr>
              <a:t>e</a:t>
            </a:r>
            <a:r>
              <a:rPr sz="1800" b="1" spc="-114" dirty="0">
                <a:latin typeface="Tahoma"/>
                <a:cs typeface="Tahoma"/>
              </a:rPr>
              <a:t> </a:t>
            </a:r>
            <a:r>
              <a:rPr sz="1800" b="1" spc="-140" dirty="0">
                <a:latin typeface="Tahoma"/>
                <a:cs typeface="Tahoma"/>
              </a:rPr>
              <a:t>Q</a:t>
            </a:r>
            <a:r>
              <a:rPr sz="1800" b="1" spc="-155" dirty="0">
                <a:latin typeface="Tahoma"/>
                <a:cs typeface="Tahoma"/>
              </a:rPr>
              <a:t>u</a:t>
            </a:r>
            <a:r>
              <a:rPr sz="1800" b="1" spc="-170" dirty="0">
                <a:latin typeface="Tahoma"/>
                <a:cs typeface="Tahoma"/>
              </a:rPr>
              <a:t>a</a:t>
            </a:r>
            <a:r>
              <a:rPr sz="1800" b="1" spc="-50" dirty="0">
                <a:latin typeface="Tahoma"/>
                <a:cs typeface="Tahoma"/>
              </a:rPr>
              <a:t>l</a:t>
            </a:r>
            <a:r>
              <a:rPr sz="1800" b="1" spc="-85" dirty="0">
                <a:latin typeface="Tahoma"/>
                <a:cs typeface="Tahoma"/>
              </a:rPr>
              <a:t>i</a:t>
            </a:r>
            <a:r>
              <a:rPr sz="1800" b="1" spc="-165" dirty="0">
                <a:latin typeface="Tahoma"/>
                <a:cs typeface="Tahoma"/>
              </a:rPr>
              <a:t>t</a:t>
            </a:r>
            <a:r>
              <a:rPr sz="1800" b="1" spc="-160" dirty="0">
                <a:latin typeface="Tahoma"/>
                <a:cs typeface="Tahoma"/>
              </a:rPr>
              <a:t>y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63" y="4773167"/>
            <a:ext cx="569976" cy="569976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400651" y="2919777"/>
            <a:ext cx="4810125" cy="1339215"/>
            <a:chOff x="1400651" y="2919777"/>
            <a:chExt cx="4810125" cy="1339215"/>
          </a:xfrm>
        </p:grpSpPr>
        <p:sp>
          <p:nvSpPr>
            <p:cNvPr id="16" name="object 16"/>
            <p:cNvSpPr/>
            <p:nvPr/>
          </p:nvSpPr>
          <p:spPr>
            <a:xfrm>
              <a:off x="1419701" y="3148171"/>
              <a:ext cx="1857375" cy="995044"/>
            </a:xfrm>
            <a:custGeom>
              <a:avLst/>
              <a:gdLst/>
              <a:ahLst/>
              <a:cxnLst/>
              <a:rect l="l" t="t" r="r" b="b"/>
              <a:pathLst>
                <a:path w="1857375" h="995045">
                  <a:moveTo>
                    <a:pt x="77952" y="990446"/>
                  </a:moveTo>
                  <a:lnTo>
                    <a:pt x="403515" y="541077"/>
                  </a:lnTo>
                  <a:lnTo>
                    <a:pt x="0" y="0"/>
                  </a:lnTo>
                  <a:lnTo>
                    <a:pt x="1458158" y="0"/>
                  </a:lnTo>
                  <a:lnTo>
                    <a:pt x="1857087" y="554833"/>
                  </a:lnTo>
                  <a:lnTo>
                    <a:pt x="1536109" y="995032"/>
                  </a:lnTo>
                </a:path>
              </a:pathLst>
            </a:custGeom>
            <a:ln w="38100">
              <a:solidFill>
                <a:srgbClr val="6E6E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47213" y="3249049"/>
              <a:ext cx="1715135" cy="990600"/>
            </a:xfrm>
            <a:custGeom>
              <a:avLst/>
              <a:gdLst/>
              <a:ahLst/>
              <a:cxnLst/>
              <a:rect l="l" t="t" r="r" b="b"/>
              <a:pathLst>
                <a:path w="1715135" h="990600">
                  <a:moveTo>
                    <a:pt x="1384791" y="0"/>
                  </a:moveTo>
                  <a:lnTo>
                    <a:pt x="1714940" y="444783"/>
                  </a:lnTo>
                  <a:lnTo>
                    <a:pt x="1316010" y="990446"/>
                  </a:lnTo>
                  <a:lnTo>
                    <a:pt x="0" y="990446"/>
                  </a:lnTo>
                </a:path>
              </a:pathLst>
            </a:custGeom>
            <a:ln w="38100">
              <a:solidFill>
                <a:srgbClr val="6E6E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22533" y="3148171"/>
              <a:ext cx="1717675" cy="998855"/>
            </a:xfrm>
            <a:custGeom>
              <a:avLst/>
              <a:gdLst/>
              <a:ahLst/>
              <a:cxnLst/>
              <a:rect l="l" t="t" r="r" b="b"/>
              <a:pathLst>
                <a:path w="1717675" h="998854">
                  <a:moveTo>
                    <a:pt x="0" y="0"/>
                  </a:moveTo>
                  <a:lnTo>
                    <a:pt x="1308350" y="0"/>
                  </a:lnTo>
                  <a:lnTo>
                    <a:pt x="1717597" y="539461"/>
                  </a:lnTo>
                  <a:lnTo>
                    <a:pt x="1401361" y="998314"/>
                  </a:lnTo>
                </a:path>
              </a:pathLst>
            </a:custGeom>
            <a:ln w="38100">
              <a:solidFill>
                <a:srgbClr val="6E6E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17121" y="3253582"/>
              <a:ext cx="1705610" cy="986155"/>
            </a:xfrm>
            <a:custGeom>
              <a:avLst/>
              <a:gdLst/>
              <a:ahLst/>
              <a:cxnLst/>
              <a:rect l="l" t="t" r="r" b="b"/>
              <a:pathLst>
                <a:path w="1705610" h="986154">
                  <a:moveTo>
                    <a:pt x="1370357" y="0"/>
                  </a:moveTo>
                  <a:lnTo>
                    <a:pt x="1705196" y="434049"/>
                  </a:lnTo>
                  <a:lnTo>
                    <a:pt x="1295949" y="985913"/>
                  </a:lnTo>
                  <a:lnTo>
                    <a:pt x="0" y="985913"/>
                  </a:lnTo>
                </a:path>
              </a:pathLst>
            </a:custGeom>
            <a:ln w="38100">
              <a:solidFill>
                <a:srgbClr val="6E6E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3699" y="3148171"/>
              <a:ext cx="1717675" cy="998855"/>
            </a:xfrm>
            <a:custGeom>
              <a:avLst/>
              <a:gdLst/>
              <a:ahLst/>
              <a:cxnLst/>
              <a:rect l="l" t="t" r="r" b="b"/>
              <a:pathLst>
                <a:path w="1717675" h="998854">
                  <a:moveTo>
                    <a:pt x="0" y="0"/>
                  </a:moveTo>
                  <a:lnTo>
                    <a:pt x="1308350" y="0"/>
                  </a:lnTo>
                  <a:lnTo>
                    <a:pt x="1717597" y="539461"/>
                  </a:lnTo>
                  <a:lnTo>
                    <a:pt x="1401361" y="998314"/>
                  </a:lnTo>
                </a:path>
              </a:pathLst>
            </a:custGeom>
            <a:ln w="38100">
              <a:solidFill>
                <a:srgbClr val="6E6E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368288" y="3253582"/>
              <a:ext cx="1705610" cy="986155"/>
            </a:xfrm>
            <a:custGeom>
              <a:avLst/>
              <a:gdLst/>
              <a:ahLst/>
              <a:cxnLst/>
              <a:rect l="l" t="t" r="r" b="b"/>
              <a:pathLst>
                <a:path w="1705610" h="986154">
                  <a:moveTo>
                    <a:pt x="1370357" y="0"/>
                  </a:moveTo>
                  <a:lnTo>
                    <a:pt x="1705196" y="434049"/>
                  </a:lnTo>
                  <a:lnTo>
                    <a:pt x="1295949" y="985913"/>
                  </a:lnTo>
                  <a:lnTo>
                    <a:pt x="0" y="985913"/>
                  </a:lnTo>
                </a:path>
              </a:pathLst>
            </a:custGeom>
            <a:ln w="38100">
              <a:solidFill>
                <a:srgbClr val="6E6E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26608" y="2919777"/>
              <a:ext cx="523875" cy="523875"/>
            </a:xfrm>
            <a:custGeom>
              <a:avLst/>
              <a:gdLst/>
              <a:ahLst/>
              <a:cxnLst/>
              <a:rect l="l" t="t" r="r" b="b"/>
              <a:pathLst>
                <a:path w="523875" h="523875">
                  <a:moveTo>
                    <a:pt x="261899" y="0"/>
                  </a:moveTo>
                  <a:lnTo>
                    <a:pt x="214822" y="4219"/>
                  </a:lnTo>
                  <a:lnTo>
                    <a:pt x="170514" y="16385"/>
                  </a:lnTo>
                  <a:lnTo>
                    <a:pt x="129713" y="35756"/>
                  </a:lnTo>
                  <a:lnTo>
                    <a:pt x="93161" y="61595"/>
                  </a:lnTo>
                  <a:lnTo>
                    <a:pt x="61595" y="93161"/>
                  </a:lnTo>
                  <a:lnTo>
                    <a:pt x="35756" y="129713"/>
                  </a:lnTo>
                  <a:lnTo>
                    <a:pt x="16385" y="170514"/>
                  </a:lnTo>
                  <a:lnTo>
                    <a:pt x="4219" y="214822"/>
                  </a:lnTo>
                  <a:lnTo>
                    <a:pt x="0" y="261899"/>
                  </a:lnTo>
                  <a:lnTo>
                    <a:pt x="4219" y="308976"/>
                  </a:lnTo>
                  <a:lnTo>
                    <a:pt x="16385" y="353284"/>
                  </a:lnTo>
                  <a:lnTo>
                    <a:pt x="35756" y="394084"/>
                  </a:lnTo>
                  <a:lnTo>
                    <a:pt x="61595" y="430637"/>
                  </a:lnTo>
                  <a:lnTo>
                    <a:pt x="93161" y="462203"/>
                  </a:lnTo>
                  <a:lnTo>
                    <a:pt x="129713" y="488041"/>
                  </a:lnTo>
                  <a:lnTo>
                    <a:pt x="170514" y="507413"/>
                  </a:lnTo>
                  <a:lnTo>
                    <a:pt x="214822" y="519579"/>
                  </a:lnTo>
                  <a:lnTo>
                    <a:pt x="261899" y="523798"/>
                  </a:lnTo>
                  <a:lnTo>
                    <a:pt x="308976" y="519579"/>
                  </a:lnTo>
                  <a:lnTo>
                    <a:pt x="353284" y="507413"/>
                  </a:lnTo>
                  <a:lnTo>
                    <a:pt x="394084" y="488041"/>
                  </a:lnTo>
                  <a:lnTo>
                    <a:pt x="430637" y="462203"/>
                  </a:lnTo>
                  <a:lnTo>
                    <a:pt x="462203" y="430637"/>
                  </a:lnTo>
                  <a:lnTo>
                    <a:pt x="488041" y="394084"/>
                  </a:lnTo>
                  <a:lnTo>
                    <a:pt x="507413" y="353284"/>
                  </a:lnTo>
                  <a:lnTo>
                    <a:pt x="519579" y="308976"/>
                  </a:lnTo>
                  <a:lnTo>
                    <a:pt x="523798" y="261899"/>
                  </a:lnTo>
                  <a:lnTo>
                    <a:pt x="519579" y="214822"/>
                  </a:lnTo>
                  <a:lnTo>
                    <a:pt x="507413" y="170514"/>
                  </a:lnTo>
                  <a:lnTo>
                    <a:pt x="488041" y="129713"/>
                  </a:lnTo>
                  <a:lnTo>
                    <a:pt x="462203" y="93161"/>
                  </a:lnTo>
                  <a:lnTo>
                    <a:pt x="430637" y="61595"/>
                  </a:lnTo>
                  <a:lnTo>
                    <a:pt x="394084" y="35756"/>
                  </a:lnTo>
                  <a:lnTo>
                    <a:pt x="353284" y="16385"/>
                  </a:lnTo>
                  <a:lnTo>
                    <a:pt x="308976" y="4219"/>
                  </a:lnTo>
                  <a:lnTo>
                    <a:pt x="261899" y="0"/>
                  </a:lnTo>
                  <a:close/>
                </a:path>
              </a:pathLst>
            </a:custGeom>
            <a:solidFill>
              <a:srgbClr val="6E6E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032920" y="3003803"/>
            <a:ext cx="511175" cy="1010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b="1" spc="-58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Tahoma"/>
              <a:cs typeface="Tahoma"/>
            </a:endParaRPr>
          </a:p>
          <a:p>
            <a:pPr marL="12700" marR="5080" algn="ctr">
              <a:lnSpc>
                <a:spcPts val="1580"/>
              </a:lnSpc>
            </a:pPr>
            <a:r>
              <a:rPr sz="1400" spc="-60" dirty="0">
                <a:solidFill>
                  <a:srgbClr val="2C2C2C"/>
                </a:solidFill>
                <a:latin typeface="Tahoma"/>
                <a:cs typeface="Tahoma"/>
              </a:rPr>
              <a:t>Pr</a:t>
            </a:r>
            <a:r>
              <a:rPr sz="1400" spc="-40" dirty="0">
                <a:solidFill>
                  <a:srgbClr val="2C2C2C"/>
                </a:solidFill>
                <a:latin typeface="Tahoma"/>
                <a:cs typeface="Tahoma"/>
              </a:rPr>
              <a:t>o</a:t>
            </a:r>
            <a:r>
              <a:rPr sz="1400" spc="-100" dirty="0">
                <a:solidFill>
                  <a:srgbClr val="2C2C2C"/>
                </a:solidFill>
                <a:latin typeface="Tahoma"/>
                <a:cs typeface="Tahoma"/>
              </a:rPr>
              <a:t>j</a:t>
            </a:r>
            <a:r>
              <a:rPr sz="1400" spc="-80" dirty="0">
                <a:solidFill>
                  <a:srgbClr val="2C2C2C"/>
                </a:solidFill>
                <a:latin typeface="Tahoma"/>
                <a:cs typeface="Tahoma"/>
              </a:rPr>
              <a:t>e</a:t>
            </a:r>
            <a:r>
              <a:rPr sz="1400" spc="-75" dirty="0">
                <a:solidFill>
                  <a:srgbClr val="2C2C2C"/>
                </a:solidFill>
                <a:latin typeface="Tahoma"/>
                <a:cs typeface="Tahoma"/>
              </a:rPr>
              <a:t>c</a:t>
            </a:r>
            <a:r>
              <a:rPr sz="1400" spc="-70" dirty="0">
                <a:solidFill>
                  <a:srgbClr val="2C2C2C"/>
                </a:solidFill>
                <a:latin typeface="Tahoma"/>
                <a:cs typeface="Tahoma"/>
              </a:rPr>
              <a:t>t  </a:t>
            </a:r>
            <a:r>
              <a:rPr sz="1400" spc="-40" dirty="0">
                <a:solidFill>
                  <a:srgbClr val="2C2C2C"/>
                </a:solidFill>
                <a:latin typeface="Tahoma"/>
                <a:cs typeface="Tahoma"/>
              </a:rPr>
              <a:t>build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63194" y="2919777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261899" y="0"/>
                </a:moveTo>
                <a:lnTo>
                  <a:pt x="214822" y="4219"/>
                </a:lnTo>
                <a:lnTo>
                  <a:pt x="170514" y="16385"/>
                </a:lnTo>
                <a:lnTo>
                  <a:pt x="129713" y="35756"/>
                </a:lnTo>
                <a:lnTo>
                  <a:pt x="93161" y="61595"/>
                </a:lnTo>
                <a:lnTo>
                  <a:pt x="61595" y="93161"/>
                </a:lnTo>
                <a:lnTo>
                  <a:pt x="35756" y="129713"/>
                </a:lnTo>
                <a:lnTo>
                  <a:pt x="16385" y="170514"/>
                </a:lnTo>
                <a:lnTo>
                  <a:pt x="4219" y="214822"/>
                </a:lnTo>
                <a:lnTo>
                  <a:pt x="0" y="261899"/>
                </a:lnTo>
                <a:lnTo>
                  <a:pt x="4219" y="308976"/>
                </a:lnTo>
                <a:lnTo>
                  <a:pt x="16385" y="353284"/>
                </a:lnTo>
                <a:lnTo>
                  <a:pt x="35756" y="394084"/>
                </a:lnTo>
                <a:lnTo>
                  <a:pt x="61595" y="430637"/>
                </a:lnTo>
                <a:lnTo>
                  <a:pt x="93161" y="462203"/>
                </a:lnTo>
                <a:lnTo>
                  <a:pt x="129713" y="488041"/>
                </a:lnTo>
                <a:lnTo>
                  <a:pt x="170514" y="507413"/>
                </a:lnTo>
                <a:lnTo>
                  <a:pt x="214822" y="519579"/>
                </a:lnTo>
                <a:lnTo>
                  <a:pt x="261899" y="523798"/>
                </a:lnTo>
                <a:lnTo>
                  <a:pt x="308976" y="519579"/>
                </a:lnTo>
                <a:lnTo>
                  <a:pt x="353284" y="507413"/>
                </a:lnTo>
                <a:lnTo>
                  <a:pt x="394084" y="488041"/>
                </a:lnTo>
                <a:lnTo>
                  <a:pt x="430637" y="462203"/>
                </a:lnTo>
                <a:lnTo>
                  <a:pt x="462203" y="430637"/>
                </a:lnTo>
                <a:lnTo>
                  <a:pt x="488041" y="394084"/>
                </a:lnTo>
                <a:lnTo>
                  <a:pt x="507413" y="353284"/>
                </a:lnTo>
                <a:lnTo>
                  <a:pt x="519579" y="308976"/>
                </a:lnTo>
                <a:lnTo>
                  <a:pt x="523798" y="261899"/>
                </a:lnTo>
                <a:lnTo>
                  <a:pt x="519579" y="214822"/>
                </a:lnTo>
                <a:lnTo>
                  <a:pt x="507413" y="170514"/>
                </a:lnTo>
                <a:lnTo>
                  <a:pt x="488041" y="129713"/>
                </a:lnTo>
                <a:lnTo>
                  <a:pt x="462203" y="93161"/>
                </a:lnTo>
                <a:lnTo>
                  <a:pt x="430637" y="61595"/>
                </a:lnTo>
                <a:lnTo>
                  <a:pt x="394084" y="35756"/>
                </a:lnTo>
                <a:lnTo>
                  <a:pt x="353284" y="16385"/>
                </a:lnTo>
                <a:lnTo>
                  <a:pt x="308976" y="4219"/>
                </a:lnTo>
                <a:lnTo>
                  <a:pt x="261899" y="0"/>
                </a:lnTo>
                <a:close/>
              </a:path>
            </a:pathLst>
          </a:custGeom>
          <a:solidFill>
            <a:srgbClr val="6E6E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437756" y="3003803"/>
            <a:ext cx="575945" cy="1010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b="1" spc="-26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Tahoma"/>
              <a:cs typeface="Tahoma"/>
            </a:endParaRPr>
          </a:p>
          <a:p>
            <a:pPr marL="12700" marR="5080" indent="-1905" algn="ctr">
              <a:lnSpc>
                <a:spcPts val="1580"/>
              </a:lnSpc>
            </a:pPr>
            <a:r>
              <a:rPr sz="1400" spc="-50" dirty="0">
                <a:solidFill>
                  <a:srgbClr val="2C2C2C"/>
                </a:solidFill>
                <a:latin typeface="Tahoma"/>
                <a:cs typeface="Tahoma"/>
              </a:rPr>
              <a:t>Quality </a:t>
            </a:r>
            <a:r>
              <a:rPr sz="1400" spc="-425" dirty="0">
                <a:solidFill>
                  <a:srgbClr val="2C2C2C"/>
                </a:solidFill>
                <a:latin typeface="Tahoma"/>
                <a:cs typeface="Tahoma"/>
              </a:rPr>
              <a:t> </a:t>
            </a:r>
            <a:r>
              <a:rPr sz="1400" spc="-90" dirty="0">
                <a:solidFill>
                  <a:srgbClr val="2C2C2C"/>
                </a:solidFill>
                <a:latin typeface="Tahoma"/>
                <a:cs typeface="Tahoma"/>
              </a:rPr>
              <a:t>a</a:t>
            </a:r>
            <a:r>
              <a:rPr sz="1400" spc="-75" dirty="0">
                <a:solidFill>
                  <a:srgbClr val="2C2C2C"/>
                </a:solidFill>
                <a:latin typeface="Tahoma"/>
                <a:cs typeface="Tahoma"/>
              </a:rPr>
              <a:t>n</a:t>
            </a:r>
            <a:r>
              <a:rPr sz="1400" spc="-65" dirty="0">
                <a:solidFill>
                  <a:srgbClr val="2C2C2C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C2C2C"/>
                </a:solidFill>
                <a:latin typeface="Tahoma"/>
                <a:cs typeface="Tahoma"/>
              </a:rPr>
              <a:t>l</a:t>
            </a:r>
            <a:r>
              <a:rPr sz="1400" spc="-65" dirty="0">
                <a:solidFill>
                  <a:srgbClr val="2C2C2C"/>
                </a:solidFill>
                <a:latin typeface="Tahoma"/>
                <a:cs typeface="Tahoma"/>
              </a:rPr>
              <a:t>y</a:t>
            </a:r>
            <a:r>
              <a:rPr sz="1400" spc="-114" dirty="0">
                <a:solidFill>
                  <a:srgbClr val="2C2C2C"/>
                </a:solidFill>
                <a:latin typeface="Tahoma"/>
                <a:cs typeface="Tahoma"/>
              </a:rPr>
              <a:t>s</a:t>
            </a:r>
            <a:r>
              <a:rPr sz="1400" spc="-25" dirty="0">
                <a:solidFill>
                  <a:srgbClr val="2C2C2C"/>
                </a:solidFill>
                <a:latin typeface="Tahoma"/>
                <a:cs typeface="Tahoma"/>
              </a:rPr>
              <a:t>i</a:t>
            </a:r>
            <a:r>
              <a:rPr sz="1400" spc="-110" dirty="0">
                <a:solidFill>
                  <a:srgbClr val="2C2C2C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945836" y="2919777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261899" y="0"/>
                </a:moveTo>
                <a:lnTo>
                  <a:pt x="214822" y="4219"/>
                </a:lnTo>
                <a:lnTo>
                  <a:pt x="170514" y="16385"/>
                </a:lnTo>
                <a:lnTo>
                  <a:pt x="129713" y="35756"/>
                </a:lnTo>
                <a:lnTo>
                  <a:pt x="93161" y="61595"/>
                </a:lnTo>
                <a:lnTo>
                  <a:pt x="61595" y="93161"/>
                </a:lnTo>
                <a:lnTo>
                  <a:pt x="35756" y="129713"/>
                </a:lnTo>
                <a:lnTo>
                  <a:pt x="16385" y="170514"/>
                </a:lnTo>
                <a:lnTo>
                  <a:pt x="4219" y="214822"/>
                </a:lnTo>
                <a:lnTo>
                  <a:pt x="0" y="261899"/>
                </a:lnTo>
                <a:lnTo>
                  <a:pt x="4219" y="308976"/>
                </a:lnTo>
                <a:lnTo>
                  <a:pt x="16385" y="353284"/>
                </a:lnTo>
                <a:lnTo>
                  <a:pt x="35756" y="394084"/>
                </a:lnTo>
                <a:lnTo>
                  <a:pt x="61595" y="430637"/>
                </a:lnTo>
                <a:lnTo>
                  <a:pt x="93161" y="462203"/>
                </a:lnTo>
                <a:lnTo>
                  <a:pt x="129713" y="488041"/>
                </a:lnTo>
                <a:lnTo>
                  <a:pt x="170514" y="507413"/>
                </a:lnTo>
                <a:lnTo>
                  <a:pt x="214822" y="519579"/>
                </a:lnTo>
                <a:lnTo>
                  <a:pt x="261899" y="523798"/>
                </a:lnTo>
                <a:lnTo>
                  <a:pt x="308976" y="519579"/>
                </a:lnTo>
                <a:lnTo>
                  <a:pt x="353284" y="507413"/>
                </a:lnTo>
                <a:lnTo>
                  <a:pt x="394084" y="488041"/>
                </a:lnTo>
                <a:lnTo>
                  <a:pt x="430637" y="462203"/>
                </a:lnTo>
                <a:lnTo>
                  <a:pt x="462203" y="430637"/>
                </a:lnTo>
                <a:lnTo>
                  <a:pt x="488041" y="394084"/>
                </a:lnTo>
                <a:lnTo>
                  <a:pt x="507413" y="353284"/>
                </a:lnTo>
                <a:lnTo>
                  <a:pt x="519579" y="308976"/>
                </a:lnTo>
                <a:lnTo>
                  <a:pt x="523798" y="261899"/>
                </a:lnTo>
                <a:lnTo>
                  <a:pt x="519579" y="214822"/>
                </a:lnTo>
                <a:lnTo>
                  <a:pt x="507413" y="170514"/>
                </a:lnTo>
                <a:lnTo>
                  <a:pt x="488041" y="129713"/>
                </a:lnTo>
                <a:lnTo>
                  <a:pt x="462203" y="93161"/>
                </a:lnTo>
                <a:lnTo>
                  <a:pt x="430637" y="61595"/>
                </a:lnTo>
                <a:lnTo>
                  <a:pt x="394084" y="35756"/>
                </a:lnTo>
                <a:lnTo>
                  <a:pt x="353284" y="16385"/>
                </a:lnTo>
                <a:lnTo>
                  <a:pt x="308976" y="4219"/>
                </a:lnTo>
                <a:lnTo>
                  <a:pt x="261899" y="0"/>
                </a:lnTo>
                <a:close/>
              </a:path>
            </a:pathLst>
          </a:custGeom>
          <a:solidFill>
            <a:srgbClr val="6E6E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765615" y="3003803"/>
            <a:ext cx="883919" cy="1010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b="1" spc="-254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Tahoma"/>
              <a:cs typeface="Tahoma"/>
            </a:endParaRPr>
          </a:p>
          <a:p>
            <a:pPr marL="12065" marR="5080" indent="635" algn="ctr">
              <a:lnSpc>
                <a:spcPts val="1580"/>
              </a:lnSpc>
            </a:pPr>
            <a:r>
              <a:rPr sz="1400" spc="-70" dirty="0">
                <a:solidFill>
                  <a:srgbClr val="2C2C2C"/>
                </a:solidFill>
                <a:latin typeface="Tahoma"/>
                <a:cs typeface="Tahoma"/>
              </a:rPr>
              <a:t>Dev </a:t>
            </a:r>
            <a:r>
              <a:rPr sz="1400" spc="-65" dirty="0">
                <a:solidFill>
                  <a:srgbClr val="2C2C2C"/>
                </a:solidFill>
                <a:latin typeface="Tahoma"/>
                <a:cs typeface="Tahoma"/>
              </a:rPr>
              <a:t> d</a:t>
            </a:r>
            <a:r>
              <a:rPr sz="1400" spc="-70" dirty="0">
                <a:solidFill>
                  <a:srgbClr val="2C2C2C"/>
                </a:solidFill>
                <a:latin typeface="Tahoma"/>
                <a:cs typeface="Tahoma"/>
              </a:rPr>
              <a:t>e</a:t>
            </a:r>
            <a:r>
              <a:rPr sz="1400" spc="-25" dirty="0">
                <a:solidFill>
                  <a:srgbClr val="2C2C2C"/>
                </a:solidFill>
                <a:latin typeface="Tahoma"/>
                <a:cs typeface="Tahoma"/>
              </a:rPr>
              <a:t>pl</a:t>
            </a:r>
            <a:r>
              <a:rPr sz="1400" spc="-40" dirty="0">
                <a:solidFill>
                  <a:srgbClr val="2C2C2C"/>
                </a:solidFill>
                <a:latin typeface="Tahoma"/>
                <a:cs typeface="Tahoma"/>
              </a:rPr>
              <a:t>o</a:t>
            </a:r>
            <a:r>
              <a:rPr sz="1400" spc="-65" dirty="0">
                <a:solidFill>
                  <a:srgbClr val="2C2C2C"/>
                </a:solidFill>
                <a:latin typeface="Tahoma"/>
                <a:cs typeface="Tahoma"/>
              </a:rPr>
              <a:t>y</a:t>
            </a:r>
            <a:r>
              <a:rPr sz="1400" spc="-15" dirty="0">
                <a:solidFill>
                  <a:srgbClr val="2C2C2C"/>
                </a:solidFill>
                <a:latin typeface="Tahoma"/>
                <a:cs typeface="Tahoma"/>
              </a:rPr>
              <a:t>m</a:t>
            </a:r>
            <a:r>
              <a:rPr sz="1400" spc="-80" dirty="0">
                <a:solidFill>
                  <a:srgbClr val="2C2C2C"/>
                </a:solidFill>
                <a:latin typeface="Tahoma"/>
                <a:cs typeface="Tahoma"/>
              </a:rPr>
              <a:t>e</a:t>
            </a:r>
            <a:r>
              <a:rPr sz="1400" spc="-50" dirty="0">
                <a:solidFill>
                  <a:srgbClr val="2C2C2C"/>
                </a:solidFill>
                <a:latin typeface="Tahoma"/>
                <a:cs typeface="Tahoma"/>
              </a:rPr>
              <a:t>n</a:t>
            </a:r>
            <a:r>
              <a:rPr sz="1400" spc="-75" dirty="0">
                <a:solidFill>
                  <a:srgbClr val="2C2C2C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2961" y="37881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60" dirty="0">
                <a:latin typeface="Tahoma"/>
                <a:cs typeface="Tahoma"/>
              </a:rPr>
              <a:t>Dev</a:t>
            </a:r>
            <a:r>
              <a:rPr sz="1800" b="1" spc="-114" dirty="0">
                <a:latin typeface="Tahoma"/>
                <a:cs typeface="Tahoma"/>
              </a:rPr>
              <a:t> </a:t>
            </a:r>
            <a:r>
              <a:rPr sz="1800" b="1" spc="-125" dirty="0">
                <a:latin typeface="Tahoma"/>
                <a:cs typeface="Tahoma"/>
              </a:rPr>
              <a:t>Deplo</a:t>
            </a:r>
            <a:r>
              <a:rPr sz="1800" b="1" spc="-160" dirty="0">
                <a:latin typeface="Tahoma"/>
                <a:cs typeface="Tahoma"/>
              </a:rPr>
              <a:t>y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8263" y="3233927"/>
            <a:ext cx="569976" cy="569976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319154" y="2151379"/>
            <a:ext cx="1107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0" dirty="0">
                <a:latin typeface="Tahoma"/>
                <a:cs typeface="Tahoma"/>
              </a:rPr>
              <a:t>Production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400651" y="1296716"/>
            <a:ext cx="7752080" cy="1339215"/>
            <a:chOff x="1400651" y="1296716"/>
            <a:chExt cx="7752080" cy="1339215"/>
          </a:xfrm>
        </p:grpSpPr>
        <p:sp>
          <p:nvSpPr>
            <p:cNvPr id="32" name="object 32"/>
            <p:cNvSpPr/>
            <p:nvPr/>
          </p:nvSpPr>
          <p:spPr>
            <a:xfrm>
              <a:off x="1419701" y="1525111"/>
              <a:ext cx="1857375" cy="995044"/>
            </a:xfrm>
            <a:custGeom>
              <a:avLst/>
              <a:gdLst/>
              <a:ahLst/>
              <a:cxnLst/>
              <a:rect l="l" t="t" r="r" b="b"/>
              <a:pathLst>
                <a:path w="1857375" h="995044">
                  <a:moveTo>
                    <a:pt x="77952" y="990446"/>
                  </a:moveTo>
                  <a:lnTo>
                    <a:pt x="403515" y="541077"/>
                  </a:lnTo>
                  <a:lnTo>
                    <a:pt x="0" y="0"/>
                  </a:lnTo>
                  <a:lnTo>
                    <a:pt x="1458158" y="0"/>
                  </a:lnTo>
                  <a:lnTo>
                    <a:pt x="1857087" y="554833"/>
                  </a:lnTo>
                  <a:lnTo>
                    <a:pt x="1536109" y="995032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47213" y="1625989"/>
              <a:ext cx="1715135" cy="990600"/>
            </a:xfrm>
            <a:custGeom>
              <a:avLst/>
              <a:gdLst/>
              <a:ahLst/>
              <a:cxnLst/>
              <a:rect l="l" t="t" r="r" b="b"/>
              <a:pathLst>
                <a:path w="1715135" h="990600">
                  <a:moveTo>
                    <a:pt x="1384791" y="0"/>
                  </a:moveTo>
                  <a:lnTo>
                    <a:pt x="1714940" y="444783"/>
                  </a:lnTo>
                  <a:lnTo>
                    <a:pt x="1316010" y="990446"/>
                  </a:lnTo>
                  <a:lnTo>
                    <a:pt x="0" y="990446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022533" y="1525111"/>
              <a:ext cx="1717675" cy="998855"/>
            </a:xfrm>
            <a:custGeom>
              <a:avLst/>
              <a:gdLst/>
              <a:ahLst/>
              <a:cxnLst/>
              <a:rect l="l" t="t" r="r" b="b"/>
              <a:pathLst>
                <a:path w="1717675" h="998855">
                  <a:moveTo>
                    <a:pt x="0" y="0"/>
                  </a:moveTo>
                  <a:lnTo>
                    <a:pt x="1308350" y="0"/>
                  </a:lnTo>
                  <a:lnTo>
                    <a:pt x="1717597" y="539461"/>
                  </a:lnTo>
                  <a:lnTo>
                    <a:pt x="1401361" y="998314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917121" y="1630522"/>
              <a:ext cx="1705610" cy="986155"/>
            </a:xfrm>
            <a:custGeom>
              <a:avLst/>
              <a:gdLst/>
              <a:ahLst/>
              <a:cxnLst/>
              <a:rect l="l" t="t" r="r" b="b"/>
              <a:pathLst>
                <a:path w="1705610" h="986155">
                  <a:moveTo>
                    <a:pt x="1370357" y="0"/>
                  </a:moveTo>
                  <a:lnTo>
                    <a:pt x="1705196" y="434049"/>
                  </a:lnTo>
                  <a:lnTo>
                    <a:pt x="1295949" y="985913"/>
                  </a:lnTo>
                  <a:lnTo>
                    <a:pt x="0" y="985913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473699" y="1525111"/>
              <a:ext cx="1717675" cy="998855"/>
            </a:xfrm>
            <a:custGeom>
              <a:avLst/>
              <a:gdLst/>
              <a:ahLst/>
              <a:cxnLst/>
              <a:rect l="l" t="t" r="r" b="b"/>
              <a:pathLst>
                <a:path w="1717675" h="998855">
                  <a:moveTo>
                    <a:pt x="0" y="0"/>
                  </a:moveTo>
                  <a:lnTo>
                    <a:pt x="1308350" y="0"/>
                  </a:lnTo>
                  <a:lnTo>
                    <a:pt x="1717597" y="539461"/>
                  </a:lnTo>
                  <a:lnTo>
                    <a:pt x="1401361" y="998314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68288" y="1630522"/>
              <a:ext cx="1705610" cy="986155"/>
            </a:xfrm>
            <a:custGeom>
              <a:avLst/>
              <a:gdLst/>
              <a:ahLst/>
              <a:cxnLst/>
              <a:rect l="l" t="t" r="r" b="b"/>
              <a:pathLst>
                <a:path w="1705610" h="986155">
                  <a:moveTo>
                    <a:pt x="1370357" y="0"/>
                  </a:moveTo>
                  <a:lnTo>
                    <a:pt x="1705196" y="434049"/>
                  </a:lnTo>
                  <a:lnTo>
                    <a:pt x="1295949" y="985913"/>
                  </a:lnTo>
                  <a:lnTo>
                    <a:pt x="0" y="985913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944609" y="1525111"/>
              <a:ext cx="1717675" cy="998855"/>
            </a:xfrm>
            <a:custGeom>
              <a:avLst/>
              <a:gdLst/>
              <a:ahLst/>
              <a:cxnLst/>
              <a:rect l="l" t="t" r="r" b="b"/>
              <a:pathLst>
                <a:path w="1717675" h="998855">
                  <a:moveTo>
                    <a:pt x="0" y="0"/>
                  </a:moveTo>
                  <a:lnTo>
                    <a:pt x="1308350" y="0"/>
                  </a:lnTo>
                  <a:lnTo>
                    <a:pt x="1717597" y="539461"/>
                  </a:lnTo>
                  <a:lnTo>
                    <a:pt x="1401361" y="998314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839196" y="1630522"/>
              <a:ext cx="1705610" cy="986155"/>
            </a:xfrm>
            <a:custGeom>
              <a:avLst/>
              <a:gdLst/>
              <a:ahLst/>
              <a:cxnLst/>
              <a:rect l="l" t="t" r="r" b="b"/>
              <a:pathLst>
                <a:path w="1705609" h="986155">
                  <a:moveTo>
                    <a:pt x="1370357" y="0"/>
                  </a:moveTo>
                  <a:lnTo>
                    <a:pt x="1705196" y="434049"/>
                  </a:lnTo>
                  <a:lnTo>
                    <a:pt x="1295949" y="985913"/>
                  </a:lnTo>
                  <a:lnTo>
                    <a:pt x="0" y="985913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415518" y="1525111"/>
              <a:ext cx="1717675" cy="998855"/>
            </a:xfrm>
            <a:custGeom>
              <a:avLst/>
              <a:gdLst/>
              <a:ahLst/>
              <a:cxnLst/>
              <a:rect l="l" t="t" r="r" b="b"/>
              <a:pathLst>
                <a:path w="1717675" h="998855">
                  <a:moveTo>
                    <a:pt x="0" y="0"/>
                  </a:moveTo>
                  <a:lnTo>
                    <a:pt x="1308350" y="0"/>
                  </a:lnTo>
                  <a:lnTo>
                    <a:pt x="1717597" y="539461"/>
                  </a:lnTo>
                  <a:lnTo>
                    <a:pt x="1401361" y="998314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310107" y="1630522"/>
              <a:ext cx="1705610" cy="986155"/>
            </a:xfrm>
            <a:custGeom>
              <a:avLst/>
              <a:gdLst/>
              <a:ahLst/>
              <a:cxnLst/>
              <a:rect l="l" t="t" r="r" b="b"/>
              <a:pathLst>
                <a:path w="1705609" h="986155">
                  <a:moveTo>
                    <a:pt x="1370357" y="0"/>
                  </a:moveTo>
                  <a:lnTo>
                    <a:pt x="1705196" y="434049"/>
                  </a:lnTo>
                  <a:lnTo>
                    <a:pt x="1295949" y="985913"/>
                  </a:lnTo>
                  <a:lnTo>
                    <a:pt x="0" y="985913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026608" y="1296716"/>
              <a:ext cx="523875" cy="523875"/>
            </a:xfrm>
            <a:custGeom>
              <a:avLst/>
              <a:gdLst/>
              <a:ahLst/>
              <a:cxnLst/>
              <a:rect l="l" t="t" r="r" b="b"/>
              <a:pathLst>
                <a:path w="523875" h="523875">
                  <a:moveTo>
                    <a:pt x="261899" y="0"/>
                  </a:moveTo>
                  <a:lnTo>
                    <a:pt x="214822" y="4219"/>
                  </a:lnTo>
                  <a:lnTo>
                    <a:pt x="170514" y="16385"/>
                  </a:lnTo>
                  <a:lnTo>
                    <a:pt x="129713" y="35756"/>
                  </a:lnTo>
                  <a:lnTo>
                    <a:pt x="93161" y="61595"/>
                  </a:lnTo>
                  <a:lnTo>
                    <a:pt x="61595" y="93161"/>
                  </a:lnTo>
                  <a:lnTo>
                    <a:pt x="35756" y="129713"/>
                  </a:lnTo>
                  <a:lnTo>
                    <a:pt x="16385" y="170514"/>
                  </a:lnTo>
                  <a:lnTo>
                    <a:pt x="4219" y="214822"/>
                  </a:lnTo>
                  <a:lnTo>
                    <a:pt x="0" y="261899"/>
                  </a:lnTo>
                  <a:lnTo>
                    <a:pt x="4219" y="308976"/>
                  </a:lnTo>
                  <a:lnTo>
                    <a:pt x="16385" y="353284"/>
                  </a:lnTo>
                  <a:lnTo>
                    <a:pt x="35756" y="394084"/>
                  </a:lnTo>
                  <a:lnTo>
                    <a:pt x="61595" y="430637"/>
                  </a:lnTo>
                  <a:lnTo>
                    <a:pt x="93161" y="462203"/>
                  </a:lnTo>
                  <a:lnTo>
                    <a:pt x="129713" y="488041"/>
                  </a:lnTo>
                  <a:lnTo>
                    <a:pt x="170514" y="507413"/>
                  </a:lnTo>
                  <a:lnTo>
                    <a:pt x="214822" y="519579"/>
                  </a:lnTo>
                  <a:lnTo>
                    <a:pt x="261899" y="523798"/>
                  </a:lnTo>
                  <a:lnTo>
                    <a:pt x="308976" y="519579"/>
                  </a:lnTo>
                  <a:lnTo>
                    <a:pt x="353284" y="507413"/>
                  </a:lnTo>
                  <a:lnTo>
                    <a:pt x="394084" y="488041"/>
                  </a:lnTo>
                  <a:lnTo>
                    <a:pt x="430637" y="462203"/>
                  </a:lnTo>
                  <a:lnTo>
                    <a:pt x="462203" y="430637"/>
                  </a:lnTo>
                  <a:lnTo>
                    <a:pt x="488041" y="394084"/>
                  </a:lnTo>
                  <a:lnTo>
                    <a:pt x="507413" y="353284"/>
                  </a:lnTo>
                  <a:lnTo>
                    <a:pt x="519579" y="308976"/>
                  </a:lnTo>
                  <a:lnTo>
                    <a:pt x="523798" y="261899"/>
                  </a:lnTo>
                  <a:lnTo>
                    <a:pt x="519579" y="214822"/>
                  </a:lnTo>
                  <a:lnTo>
                    <a:pt x="507413" y="170514"/>
                  </a:lnTo>
                  <a:lnTo>
                    <a:pt x="488041" y="129713"/>
                  </a:lnTo>
                  <a:lnTo>
                    <a:pt x="462203" y="93161"/>
                  </a:lnTo>
                  <a:lnTo>
                    <a:pt x="430637" y="61595"/>
                  </a:lnTo>
                  <a:lnTo>
                    <a:pt x="394084" y="35756"/>
                  </a:lnTo>
                  <a:lnTo>
                    <a:pt x="353284" y="16385"/>
                  </a:lnTo>
                  <a:lnTo>
                    <a:pt x="308976" y="4219"/>
                  </a:lnTo>
                  <a:lnTo>
                    <a:pt x="261899" y="0"/>
                  </a:lnTo>
                  <a:close/>
                </a:path>
              </a:pathLst>
            </a:custGeom>
            <a:solidFill>
              <a:srgbClr val="ED3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032920" y="1382267"/>
            <a:ext cx="511175" cy="1010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b="1" spc="-58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0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800" dirty="0">
              <a:latin typeface="Tahoma"/>
              <a:cs typeface="Tahoma"/>
            </a:endParaRPr>
          </a:p>
          <a:p>
            <a:pPr marL="12700" marR="5080" algn="ctr">
              <a:lnSpc>
                <a:spcPts val="1610"/>
              </a:lnSpc>
            </a:pPr>
            <a:r>
              <a:rPr sz="1400" spc="-60" dirty="0">
                <a:solidFill>
                  <a:srgbClr val="2C2C2C"/>
                </a:solidFill>
                <a:latin typeface="Tahoma"/>
                <a:cs typeface="Tahoma"/>
              </a:rPr>
              <a:t>Pr</a:t>
            </a:r>
            <a:r>
              <a:rPr sz="1400" spc="-40" dirty="0">
                <a:solidFill>
                  <a:srgbClr val="2C2C2C"/>
                </a:solidFill>
                <a:latin typeface="Tahoma"/>
                <a:cs typeface="Tahoma"/>
              </a:rPr>
              <a:t>o</a:t>
            </a:r>
            <a:r>
              <a:rPr sz="1400" spc="-100" dirty="0">
                <a:solidFill>
                  <a:srgbClr val="2C2C2C"/>
                </a:solidFill>
                <a:latin typeface="Tahoma"/>
                <a:cs typeface="Tahoma"/>
              </a:rPr>
              <a:t>j</a:t>
            </a:r>
            <a:r>
              <a:rPr sz="1400" spc="-80" dirty="0">
                <a:solidFill>
                  <a:srgbClr val="2C2C2C"/>
                </a:solidFill>
                <a:latin typeface="Tahoma"/>
                <a:cs typeface="Tahoma"/>
              </a:rPr>
              <a:t>e</a:t>
            </a:r>
            <a:r>
              <a:rPr sz="1400" spc="-75" dirty="0">
                <a:solidFill>
                  <a:srgbClr val="2C2C2C"/>
                </a:solidFill>
                <a:latin typeface="Tahoma"/>
                <a:cs typeface="Tahoma"/>
              </a:rPr>
              <a:t>c</a:t>
            </a:r>
            <a:r>
              <a:rPr sz="1400" spc="-70" dirty="0">
                <a:solidFill>
                  <a:srgbClr val="2C2C2C"/>
                </a:solidFill>
                <a:latin typeface="Tahoma"/>
                <a:cs typeface="Tahoma"/>
              </a:rPr>
              <a:t>t  </a:t>
            </a:r>
            <a:r>
              <a:rPr sz="1400" spc="-40" dirty="0">
                <a:solidFill>
                  <a:srgbClr val="2C2C2C"/>
                </a:solidFill>
                <a:latin typeface="Tahoma"/>
                <a:cs typeface="Tahoma"/>
              </a:rPr>
              <a:t>build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463194" y="1296716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261899" y="0"/>
                </a:moveTo>
                <a:lnTo>
                  <a:pt x="214822" y="4219"/>
                </a:lnTo>
                <a:lnTo>
                  <a:pt x="170514" y="16385"/>
                </a:lnTo>
                <a:lnTo>
                  <a:pt x="129713" y="35756"/>
                </a:lnTo>
                <a:lnTo>
                  <a:pt x="93161" y="61595"/>
                </a:lnTo>
                <a:lnTo>
                  <a:pt x="61595" y="93161"/>
                </a:lnTo>
                <a:lnTo>
                  <a:pt x="35756" y="129713"/>
                </a:lnTo>
                <a:lnTo>
                  <a:pt x="16385" y="170514"/>
                </a:lnTo>
                <a:lnTo>
                  <a:pt x="4219" y="214822"/>
                </a:lnTo>
                <a:lnTo>
                  <a:pt x="0" y="261899"/>
                </a:lnTo>
                <a:lnTo>
                  <a:pt x="4219" y="308976"/>
                </a:lnTo>
                <a:lnTo>
                  <a:pt x="16385" y="353284"/>
                </a:lnTo>
                <a:lnTo>
                  <a:pt x="35756" y="394084"/>
                </a:lnTo>
                <a:lnTo>
                  <a:pt x="61595" y="430637"/>
                </a:lnTo>
                <a:lnTo>
                  <a:pt x="93161" y="462203"/>
                </a:lnTo>
                <a:lnTo>
                  <a:pt x="129713" y="488041"/>
                </a:lnTo>
                <a:lnTo>
                  <a:pt x="170514" y="507413"/>
                </a:lnTo>
                <a:lnTo>
                  <a:pt x="214822" y="519579"/>
                </a:lnTo>
                <a:lnTo>
                  <a:pt x="261899" y="523798"/>
                </a:lnTo>
                <a:lnTo>
                  <a:pt x="308976" y="519579"/>
                </a:lnTo>
                <a:lnTo>
                  <a:pt x="353284" y="507413"/>
                </a:lnTo>
                <a:lnTo>
                  <a:pt x="394084" y="488041"/>
                </a:lnTo>
                <a:lnTo>
                  <a:pt x="430637" y="462203"/>
                </a:lnTo>
                <a:lnTo>
                  <a:pt x="462203" y="430637"/>
                </a:lnTo>
                <a:lnTo>
                  <a:pt x="488041" y="394084"/>
                </a:lnTo>
                <a:lnTo>
                  <a:pt x="507413" y="353284"/>
                </a:lnTo>
                <a:lnTo>
                  <a:pt x="519579" y="308976"/>
                </a:lnTo>
                <a:lnTo>
                  <a:pt x="523798" y="261899"/>
                </a:lnTo>
                <a:lnTo>
                  <a:pt x="519579" y="214822"/>
                </a:lnTo>
                <a:lnTo>
                  <a:pt x="507413" y="170514"/>
                </a:lnTo>
                <a:lnTo>
                  <a:pt x="488041" y="129713"/>
                </a:lnTo>
                <a:lnTo>
                  <a:pt x="462203" y="93161"/>
                </a:lnTo>
                <a:lnTo>
                  <a:pt x="430637" y="61595"/>
                </a:lnTo>
                <a:lnTo>
                  <a:pt x="394084" y="35756"/>
                </a:lnTo>
                <a:lnTo>
                  <a:pt x="353284" y="16385"/>
                </a:lnTo>
                <a:lnTo>
                  <a:pt x="308976" y="4219"/>
                </a:lnTo>
                <a:lnTo>
                  <a:pt x="261899" y="0"/>
                </a:lnTo>
                <a:close/>
              </a:path>
            </a:pathLst>
          </a:custGeom>
          <a:solidFill>
            <a:srgbClr val="ED3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3437756" y="1382267"/>
            <a:ext cx="575945" cy="1010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b="1" spc="-26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800">
              <a:latin typeface="Tahoma"/>
              <a:cs typeface="Tahoma"/>
            </a:endParaRPr>
          </a:p>
          <a:p>
            <a:pPr marL="12700" marR="5080" indent="-1905" algn="ctr">
              <a:lnSpc>
                <a:spcPts val="1610"/>
              </a:lnSpc>
            </a:pPr>
            <a:r>
              <a:rPr sz="1400" spc="-50" dirty="0">
                <a:solidFill>
                  <a:srgbClr val="2C2C2C"/>
                </a:solidFill>
                <a:latin typeface="Tahoma"/>
                <a:cs typeface="Tahoma"/>
              </a:rPr>
              <a:t>Quality </a:t>
            </a:r>
            <a:r>
              <a:rPr sz="1400" spc="-425" dirty="0">
                <a:solidFill>
                  <a:srgbClr val="2C2C2C"/>
                </a:solidFill>
                <a:latin typeface="Tahoma"/>
                <a:cs typeface="Tahoma"/>
              </a:rPr>
              <a:t> </a:t>
            </a:r>
            <a:r>
              <a:rPr sz="1400" spc="-90" dirty="0">
                <a:solidFill>
                  <a:srgbClr val="2C2C2C"/>
                </a:solidFill>
                <a:latin typeface="Tahoma"/>
                <a:cs typeface="Tahoma"/>
              </a:rPr>
              <a:t>a</a:t>
            </a:r>
            <a:r>
              <a:rPr sz="1400" spc="-75" dirty="0">
                <a:solidFill>
                  <a:srgbClr val="2C2C2C"/>
                </a:solidFill>
                <a:latin typeface="Tahoma"/>
                <a:cs typeface="Tahoma"/>
              </a:rPr>
              <a:t>n</a:t>
            </a:r>
            <a:r>
              <a:rPr sz="1400" spc="-65" dirty="0">
                <a:solidFill>
                  <a:srgbClr val="2C2C2C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C2C2C"/>
                </a:solidFill>
                <a:latin typeface="Tahoma"/>
                <a:cs typeface="Tahoma"/>
              </a:rPr>
              <a:t>l</a:t>
            </a:r>
            <a:r>
              <a:rPr sz="1400" spc="-65" dirty="0">
                <a:solidFill>
                  <a:srgbClr val="2C2C2C"/>
                </a:solidFill>
                <a:latin typeface="Tahoma"/>
                <a:cs typeface="Tahoma"/>
              </a:rPr>
              <a:t>y</a:t>
            </a:r>
            <a:r>
              <a:rPr sz="1400" spc="-114" dirty="0">
                <a:solidFill>
                  <a:srgbClr val="2C2C2C"/>
                </a:solidFill>
                <a:latin typeface="Tahoma"/>
                <a:cs typeface="Tahoma"/>
              </a:rPr>
              <a:t>s</a:t>
            </a:r>
            <a:r>
              <a:rPr sz="1400" spc="-25" dirty="0">
                <a:solidFill>
                  <a:srgbClr val="2C2C2C"/>
                </a:solidFill>
                <a:latin typeface="Tahoma"/>
                <a:cs typeface="Tahoma"/>
              </a:rPr>
              <a:t>i</a:t>
            </a:r>
            <a:r>
              <a:rPr sz="1400" spc="-110" dirty="0">
                <a:solidFill>
                  <a:srgbClr val="2C2C2C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945836" y="1296716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261899" y="0"/>
                </a:moveTo>
                <a:lnTo>
                  <a:pt x="214822" y="4219"/>
                </a:lnTo>
                <a:lnTo>
                  <a:pt x="170514" y="16385"/>
                </a:lnTo>
                <a:lnTo>
                  <a:pt x="129713" y="35756"/>
                </a:lnTo>
                <a:lnTo>
                  <a:pt x="93161" y="61595"/>
                </a:lnTo>
                <a:lnTo>
                  <a:pt x="61595" y="93161"/>
                </a:lnTo>
                <a:lnTo>
                  <a:pt x="35756" y="129713"/>
                </a:lnTo>
                <a:lnTo>
                  <a:pt x="16385" y="170514"/>
                </a:lnTo>
                <a:lnTo>
                  <a:pt x="4219" y="214822"/>
                </a:lnTo>
                <a:lnTo>
                  <a:pt x="0" y="261899"/>
                </a:lnTo>
                <a:lnTo>
                  <a:pt x="4219" y="308976"/>
                </a:lnTo>
                <a:lnTo>
                  <a:pt x="16385" y="353284"/>
                </a:lnTo>
                <a:lnTo>
                  <a:pt x="35756" y="394084"/>
                </a:lnTo>
                <a:lnTo>
                  <a:pt x="61595" y="430637"/>
                </a:lnTo>
                <a:lnTo>
                  <a:pt x="93161" y="462203"/>
                </a:lnTo>
                <a:lnTo>
                  <a:pt x="129713" y="488041"/>
                </a:lnTo>
                <a:lnTo>
                  <a:pt x="170514" y="507413"/>
                </a:lnTo>
                <a:lnTo>
                  <a:pt x="214822" y="519579"/>
                </a:lnTo>
                <a:lnTo>
                  <a:pt x="261899" y="523798"/>
                </a:lnTo>
                <a:lnTo>
                  <a:pt x="308976" y="519579"/>
                </a:lnTo>
                <a:lnTo>
                  <a:pt x="353284" y="507413"/>
                </a:lnTo>
                <a:lnTo>
                  <a:pt x="394084" y="488041"/>
                </a:lnTo>
                <a:lnTo>
                  <a:pt x="430637" y="462203"/>
                </a:lnTo>
                <a:lnTo>
                  <a:pt x="462203" y="430637"/>
                </a:lnTo>
                <a:lnTo>
                  <a:pt x="488041" y="394084"/>
                </a:lnTo>
                <a:lnTo>
                  <a:pt x="507413" y="353284"/>
                </a:lnTo>
                <a:lnTo>
                  <a:pt x="519579" y="308976"/>
                </a:lnTo>
                <a:lnTo>
                  <a:pt x="523798" y="261899"/>
                </a:lnTo>
                <a:lnTo>
                  <a:pt x="519579" y="214822"/>
                </a:lnTo>
                <a:lnTo>
                  <a:pt x="507413" y="170514"/>
                </a:lnTo>
                <a:lnTo>
                  <a:pt x="488041" y="129713"/>
                </a:lnTo>
                <a:lnTo>
                  <a:pt x="462203" y="93161"/>
                </a:lnTo>
                <a:lnTo>
                  <a:pt x="430637" y="61595"/>
                </a:lnTo>
                <a:lnTo>
                  <a:pt x="394084" y="35756"/>
                </a:lnTo>
                <a:lnTo>
                  <a:pt x="353284" y="16385"/>
                </a:lnTo>
                <a:lnTo>
                  <a:pt x="308976" y="4219"/>
                </a:lnTo>
                <a:lnTo>
                  <a:pt x="261899" y="0"/>
                </a:lnTo>
                <a:close/>
              </a:path>
            </a:pathLst>
          </a:custGeom>
          <a:solidFill>
            <a:srgbClr val="ED3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765615" y="1382267"/>
            <a:ext cx="883919" cy="1010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b="1" spc="-254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800">
              <a:latin typeface="Tahoma"/>
              <a:cs typeface="Tahoma"/>
            </a:endParaRPr>
          </a:p>
          <a:p>
            <a:pPr marL="12065" marR="5080" algn="ctr">
              <a:lnSpc>
                <a:spcPts val="1610"/>
              </a:lnSpc>
            </a:pPr>
            <a:r>
              <a:rPr sz="1400" spc="-95" dirty="0">
                <a:solidFill>
                  <a:srgbClr val="2C2C2C"/>
                </a:solidFill>
                <a:latin typeface="Tahoma"/>
                <a:cs typeface="Tahoma"/>
              </a:rPr>
              <a:t>Stage </a:t>
            </a:r>
            <a:r>
              <a:rPr sz="1400" spc="-90" dirty="0">
                <a:solidFill>
                  <a:srgbClr val="2C2C2C"/>
                </a:solidFill>
                <a:latin typeface="Tahoma"/>
                <a:cs typeface="Tahoma"/>
              </a:rPr>
              <a:t> </a:t>
            </a:r>
            <a:r>
              <a:rPr sz="1400" spc="-65" dirty="0">
                <a:solidFill>
                  <a:srgbClr val="2C2C2C"/>
                </a:solidFill>
                <a:latin typeface="Tahoma"/>
                <a:cs typeface="Tahoma"/>
              </a:rPr>
              <a:t>d</a:t>
            </a:r>
            <a:r>
              <a:rPr sz="1400" spc="-70" dirty="0">
                <a:solidFill>
                  <a:srgbClr val="2C2C2C"/>
                </a:solidFill>
                <a:latin typeface="Tahoma"/>
                <a:cs typeface="Tahoma"/>
              </a:rPr>
              <a:t>e</a:t>
            </a:r>
            <a:r>
              <a:rPr sz="1400" spc="-25" dirty="0">
                <a:solidFill>
                  <a:srgbClr val="2C2C2C"/>
                </a:solidFill>
                <a:latin typeface="Tahoma"/>
                <a:cs typeface="Tahoma"/>
              </a:rPr>
              <a:t>pl</a:t>
            </a:r>
            <a:r>
              <a:rPr sz="1400" spc="-40" dirty="0">
                <a:solidFill>
                  <a:srgbClr val="2C2C2C"/>
                </a:solidFill>
                <a:latin typeface="Tahoma"/>
                <a:cs typeface="Tahoma"/>
              </a:rPr>
              <a:t>o</a:t>
            </a:r>
            <a:r>
              <a:rPr sz="1400" spc="-65" dirty="0">
                <a:solidFill>
                  <a:srgbClr val="2C2C2C"/>
                </a:solidFill>
                <a:latin typeface="Tahoma"/>
                <a:cs typeface="Tahoma"/>
              </a:rPr>
              <a:t>y</a:t>
            </a:r>
            <a:r>
              <a:rPr sz="1400" spc="-15" dirty="0">
                <a:solidFill>
                  <a:srgbClr val="2C2C2C"/>
                </a:solidFill>
                <a:latin typeface="Tahoma"/>
                <a:cs typeface="Tahoma"/>
              </a:rPr>
              <a:t>m</a:t>
            </a:r>
            <a:r>
              <a:rPr sz="1400" spc="-80" dirty="0">
                <a:solidFill>
                  <a:srgbClr val="2C2C2C"/>
                </a:solidFill>
                <a:latin typeface="Tahoma"/>
                <a:cs typeface="Tahoma"/>
              </a:rPr>
              <a:t>e</a:t>
            </a:r>
            <a:r>
              <a:rPr sz="1400" spc="-50" dirty="0">
                <a:solidFill>
                  <a:srgbClr val="2C2C2C"/>
                </a:solidFill>
                <a:latin typeface="Tahoma"/>
                <a:cs typeface="Tahoma"/>
              </a:rPr>
              <a:t>n</a:t>
            </a:r>
            <a:r>
              <a:rPr sz="1400" spc="-75" dirty="0">
                <a:solidFill>
                  <a:srgbClr val="2C2C2C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465553" y="1296716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261899" y="0"/>
                </a:moveTo>
                <a:lnTo>
                  <a:pt x="214822" y="4219"/>
                </a:lnTo>
                <a:lnTo>
                  <a:pt x="170514" y="16385"/>
                </a:lnTo>
                <a:lnTo>
                  <a:pt x="129713" y="35756"/>
                </a:lnTo>
                <a:lnTo>
                  <a:pt x="93161" y="61595"/>
                </a:lnTo>
                <a:lnTo>
                  <a:pt x="61595" y="93161"/>
                </a:lnTo>
                <a:lnTo>
                  <a:pt x="35756" y="129713"/>
                </a:lnTo>
                <a:lnTo>
                  <a:pt x="16385" y="170514"/>
                </a:lnTo>
                <a:lnTo>
                  <a:pt x="4219" y="214822"/>
                </a:lnTo>
                <a:lnTo>
                  <a:pt x="0" y="261899"/>
                </a:lnTo>
                <a:lnTo>
                  <a:pt x="4219" y="308976"/>
                </a:lnTo>
                <a:lnTo>
                  <a:pt x="16385" y="353284"/>
                </a:lnTo>
                <a:lnTo>
                  <a:pt x="35756" y="394084"/>
                </a:lnTo>
                <a:lnTo>
                  <a:pt x="61595" y="430637"/>
                </a:lnTo>
                <a:lnTo>
                  <a:pt x="93161" y="462203"/>
                </a:lnTo>
                <a:lnTo>
                  <a:pt x="129713" y="488041"/>
                </a:lnTo>
                <a:lnTo>
                  <a:pt x="170514" y="507413"/>
                </a:lnTo>
                <a:lnTo>
                  <a:pt x="214822" y="519579"/>
                </a:lnTo>
                <a:lnTo>
                  <a:pt x="261899" y="523798"/>
                </a:lnTo>
                <a:lnTo>
                  <a:pt x="308976" y="519579"/>
                </a:lnTo>
                <a:lnTo>
                  <a:pt x="353284" y="507413"/>
                </a:lnTo>
                <a:lnTo>
                  <a:pt x="394084" y="488041"/>
                </a:lnTo>
                <a:lnTo>
                  <a:pt x="430637" y="462203"/>
                </a:lnTo>
                <a:lnTo>
                  <a:pt x="462203" y="430637"/>
                </a:lnTo>
                <a:lnTo>
                  <a:pt x="488041" y="394084"/>
                </a:lnTo>
                <a:lnTo>
                  <a:pt x="507413" y="353284"/>
                </a:lnTo>
                <a:lnTo>
                  <a:pt x="519579" y="308976"/>
                </a:lnTo>
                <a:lnTo>
                  <a:pt x="523798" y="261899"/>
                </a:lnTo>
                <a:lnTo>
                  <a:pt x="519579" y="214822"/>
                </a:lnTo>
                <a:lnTo>
                  <a:pt x="507413" y="170514"/>
                </a:lnTo>
                <a:lnTo>
                  <a:pt x="488041" y="129713"/>
                </a:lnTo>
                <a:lnTo>
                  <a:pt x="462203" y="93161"/>
                </a:lnTo>
                <a:lnTo>
                  <a:pt x="430637" y="61595"/>
                </a:lnTo>
                <a:lnTo>
                  <a:pt x="394084" y="35756"/>
                </a:lnTo>
                <a:lnTo>
                  <a:pt x="353284" y="16385"/>
                </a:lnTo>
                <a:lnTo>
                  <a:pt x="308976" y="4219"/>
                </a:lnTo>
                <a:lnTo>
                  <a:pt x="261899" y="0"/>
                </a:lnTo>
                <a:close/>
              </a:path>
            </a:pathLst>
          </a:custGeom>
          <a:solidFill>
            <a:srgbClr val="ED3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480596" y="1382267"/>
            <a:ext cx="493395" cy="1010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2000" b="1" spc="-18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800">
              <a:latin typeface="Tahoma"/>
              <a:cs typeface="Tahoma"/>
            </a:endParaRPr>
          </a:p>
          <a:p>
            <a:pPr marL="12065" marR="5080" algn="ctr">
              <a:lnSpc>
                <a:spcPts val="1610"/>
              </a:lnSpc>
            </a:pPr>
            <a:r>
              <a:rPr sz="1400" spc="-95" dirty="0">
                <a:solidFill>
                  <a:srgbClr val="2C2C2C"/>
                </a:solidFill>
                <a:latin typeface="Tahoma"/>
                <a:cs typeface="Tahoma"/>
              </a:rPr>
              <a:t>Stage </a:t>
            </a:r>
            <a:r>
              <a:rPr sz="1400" spc="-90" dirty="0">
                <a:solidFill>
                  <a:srgbClr val="2C2C2C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2C2C2C"/>
                </a:solidFill>
                <a:latin typeface="Tahoma"/>
                <a:cs typeface="Tahoma"/>
              </a:rPr>
              <a:t>t</a:t>
            </a:r>
            <a:r>
              <a:rPr sz="1400" spc="-95" dirty="0">
                <a:solidFill>
                  <a:srgbClr val="2C2C2C"/>
                </a:solidFill>
                <a:latin typeface="Tahoma"/>
                <a:cs typeface="Tahoma"/>
              </a:rPr>
              <a:t>e</a:t>
            </a:r>
            <a:r>
              <a:rPr sz="1400" spc="-114" dirty="0">
                <a:solidFill>
                  <a:srgbClr val="2C2C2C"/>
                </a:solidFill>
                <a:latin typeface="Tahoma"/>
                <a:cs typeface="Tahoma"/>
              </a:rPr>
              <a:t>s</a:t>
            </a:r>
            <a:r>
              <a:rPr sz="1400" spc="-55" dirty="0">
                <a:solidFill>
                  <a:srgbClr val="2C2C2C"/>
                </a:solidFill>
                <a:latin typeface="Tahoma"/>
                <a:cs typeface="Tahoma"/>
              </a:rPr>
              <a:t>t</a:t>
            </a:r>
            <a:r>
              <a:rPr sz="1400" spc="-45" dirty="0">
                <a:solidFill>
                  <a:srgbClr val="2C2C2C"/>
                </a:solidFill>
                <a:latin typeface="Tahoma"/>
                <a:cs typeface="Tahoma"/>
              </a:rPr>
              <a:t>i</a:t>
            </a:r>
            <a:r>
              <a:rPr sz="1400" spc="-50" dirty="0">
                <a:solidFill>
                  <a:srgbClr val="2C2C2C"/>
                </a:solidFill>
                <a:latin typeface="Tahoma"/>
                <a:cs typeface="Tahoma"/>
              </a:rPr>
              <a:t>n</a:t>
            </a:r>
            <a:r>
              <a:rPr sz="1400" spc="-105" dirty="0">
                <a:solidFill>
                  <a:srgbClr val="2C2C2C"/>
                </a:solidFill>
                <a:latin typeface="Tahoma"/>
                <a:cs typeface="Tahoma"/>
              </a:rPr>
              <a:t>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916689" y="1296716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261899" y="0"/>
                </a:moveTo>
                <a:lnTo>
                  <a:pt x="214822" y="4219"/>
                </a:lnTo>
                <a:lnTo>
                  <a:pt x="170514" y="16385"/>
                </a:lnTo>
                <a:lnTo>
                  <a:pt x="129713" y="35756"/>
                </a:lnTo>
                <a:lnTo>
                  <a:pt x="93161" y="61595"/>
                </a:lnTo>
                <a:lnTo>
                  <a:pt x="61595" y="93161"/>
                </a:lnTo>
                <a:lnTo>
                  <a:pt x="35756" y="129713"/>
                </a:lnTo>
                <a:lnTo>
                  <a:pt x="16385" y="170514"/>
                </a:lnTo>
                <a:lnTo>
                  <a:pt x="4219" y="214822"/>
                </a:lnTo>
                <a:lnTo>
                  <a:pt x="0" y="261899"/>
                </a:lnTo>
                <a:lnTo>
                  <a:pt x="4219" y="308976"/>
                </a:lnTo>
                <a:lnTo>
                  <a:pt x="16385" y="353284"/>
                </a:lnTo>
                <a:lnTo>
                  <a:pt x="35756" y="394084"/>
                </a:lnTo>
                <a:lnTo>
                  <a:pt x="61595" y="430637"/>
                </a:lnTo>
                <a:lnTo>
                  <a:pt x="93161" y="462203"/>
                </a:lnTo>
                <a:lnTo>
                  <a:pt x="129713" y="488041"/>
                </a:lnTo>
                <a:lnTo>
                  <a:pt x="170514" y="507413"/>
                </a:lnTo>
                <a:lnTo>
                  <a:pt x="214822" y="519579"/>
                </a:lnTo>
                <a:lnTo>
                  <a:pt x="261899" y="523798"/>
                </a:lnTo>
                <a:lnTo>
                  <a:pt x="308976" y="519579"/>
                </a:lnTo>
                <a:lnTo>
                  <a:pt x="353285" y="507413"/>
                </a:lnTo>
                <a:lnTo>
                  <a:pt x="394085" y="488041"/>
                </a:lnTo>
                <a:lnTo>
                  <a:pt x="430638" y="462203"/>
                </a:lnTo>
                <a:lnTo>
                  <a:pt x="462203" y="430637"/>
                </a:lnTo>
                <a:lnTo>
                  <a:pt x="488042" y="394084"/>
                </a:lnTo>
                <a:lnTo>
                  <a:pt x="507413" y="353284"/>
                </a:lnTo>
                <a:lnTo>
                  <a:pt x="519579" y="308976"/>
                </a:lnTo>
                <a:lnTo>
                  <a:pt x="523798" y="261899"/>
                </a:lnTo>
                <a:lnTo>
                  <a:pt x="519579" y="214822"/>
                </a:lnTo>
                <a:lnTo>
                  <a:pt x="507413" y="170514"/>
                </a:lnTo>
                <a:lnTo>
                  <a:pt x="488042" y="129713"/>
                </a:lnTo>
                <a:lnTo>
                  <a:pt x="462203" y="93161"/>
                </a:lnTo>
                <a:lnTo>
                  <a:pt x="430638" y="61595"/>
                </a:lnTo>
                <a:lnTo>
                  <a:pt x="394085" y="35756"/>
                </a:lnTo>
                <a:lnTo>
                  <a:pt x="353285" y="16385"/>
                </a:lnTo>
                <a:lnTo>
                  <a:pt x="308976" y="4219"/>
                </a:lnTo>
                <a:lnTo>
                  <a:pt x="261899" y="0"/>
                </a:lnTo>
                <a:close/>
              </a:path>
            </a:pathLst>
          </a:custGeom>
          <a:solidFill>
            <a:srgbClr val="ED32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7736470" y="1382267"/>
            <a:ext cx="883919" cy="1010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b="1" spc="-25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800">
              <a:latin typeface="Tahoma"/>
              <a:cs typeface="Tahoma"/>
            </a:endParaRPr>
          </a:p>
          <a:p>
            <a:pPr marL="12700" marR="5080" indent="635" algn="ctr">
              <a:lnSpc>
                <a:spcPts val="1610"/>
              </a:lnSpc>
            </a:pPr>
            <a:r>
              <a:rPr sz="1400" spc="-55" dirty="0">
                <a:solidFill>
                  <a:srgbClr val="2C2C2C"/>
                </a:solidFill>
                <a:latin typeface="Tahoma"/>
                <a:cs typeface="Tahoma"/>
              </a:rPr>
              <a:t>Production </a:t>
            </a:r>
            <a:r>
              <a:rPr sz="1400" spc="-50" dirty="0">
                <a:solidFill>
                  <a:srgbClr val="2C2C2C"/>
                </a:solidFill>
                <a:latin typeface="Tahoma"/>
                <a:cs typeface="Tahoma"/>
              </a:rPr>
              <a:t> </a:t>
            </a:r>
            <a:r>
              <a:rPr sz="1400" spc="-65" dirty="0">
                <a:solidFill>
                  <a:srgbClr val="2C2C2C"/>
                </a:solidFill>
                <a:latin typeface="Tahoma"/>
                <a:cs typeface="Tahoma"/>
              </a:rPr>
              <a:t>d</a:t>
            </a:r>
            <a:r>
              <a:rPr sz="1400" spc="-70" dirty="0">
                <a:solidFill>
                  <a:srgbClr val="2C2C2C"/>
                </a:solidFill>
                <a:latin typeface="Tahoma"/>
                <a:cs typeface="Tahoma"/>
              </a:rPr>
              <a:t>e</a:t>
            </a:r>
            <a:r>
              <a:rPr sz="1400" spc="-25" dirty="0">
                <a:solidFill>
                  <a:srgbClr val="2C2C2C"/>
                </a:solidFill>
                <a:latin typeface="Tahoma"/>
                <a:cs typeface="Tahoma"/>
              </a:rPr>
              <a:t>pl</a:t>
            </a:r>
            <a:r>
              <a:rPr sz="1400" spc="-40" dirty="0">
                <a:solidFill>
                  <a:srgbClr val="2C2C2C"/>
                </a:solidFill>
                <a:latin typeface="Tahoma"/>
                <a:cs typeface="Tahoma"/>
              </a:rPr>
              <a:t>o</a:t>
            </a:r>
            <a:r>
              <a:rPr sz="1400" spc="-65" dirty="0">
                <a:solidFill>
                  <a:srgbClr val="2C2C2C"/>
                </a:solidFill>
                <a:latin typeface="Tahoma"/>
                <a:cs typeface="Tahoma"/>
              </a:rPr>
              <a:t>y</a:t>
            </a:r>
            <a:r>
              <a:rPr sz="1400" spc="-15" dirty="0">
                <a:solidFill>
                  <a:srgbClr val="2C2C2C"/>
                </a:solidFill>
                <a:latin typeface="Tahoma"/>
                <a:cs typeface="Tahoma"/>
              </a:rPr>
              <a:t>m</a:t>
            </a:r>
            <a:r>
              <a:rPr sz="1400" spc="-80" dirty="0">
                <a:solidFill>
                  <a:srgbClr val="2C2C2C"/>
                </a:solidFill>
                <a:latin typeface="Tahoma"/>
                <a:cs typeface="Tahoma"/>
              </a:rPr>
              <a:t>e</a:t>
            </a:r>
            <a:r>
              <a:rPr sz="1400" spc="-50" dirty="0">
                <a:solidFill>
                  <a:srgbClr val="2C2C2C"/>
                </a:solidFill>
                <a:latin typeface="Tahoma"/>
                <a:cs typeface="Tahoma"/>
              </a:rPr>
              <a:t>n</a:t>
            </a:r>
            <a:r>
              <a:rPr sz="1400" spc="-75" dirty="0">
                <a:solidFill>
                  <a:srgbClr val="2C2C2C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52" name="object 5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2544" y="1600200"/>
            <a:ext cx="661416" cy="661415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9231768" y="0"/>
            <a:ext cx="2938145" cy="6332220"/>
            <a:chOff x="9231768" y="0"/>
            <a:chExt cx="2938145" cy="6332220"/>
          </a:xfrm>
        </p:grpSpPr>
        <p:sp>
          <p:nvSpPr>
            <p:cNvPr id="54" name="object 54"/>
            <p:cNvSpPr/>
            <p:nvPr/>
          </p:nvSpPr>
          <p:spPr>
            <a:xfrm>
              <a:off x="9241297" y="0"/>
              <a:ext cx="2928620" cy="6332220"/>
            </a:xfrm>
            <a:custGeom>
              <a:avLst/>
              <a:gdLst/>
              <a:ahLst/>
              <a:cxnLst/>
              <a:rect l="l" t="t" r="r" b="b"/>
              <a:pathLst>
                <a:path w="2928620" h="6332220">
                  <a:moveTo>
                    <a:pt x="2928494" y="0"/>
                  </a:moveTo>
                  <a:lnTo>
                    <a:pt x="0" y="0"/>
                  </a:lnTo>
                  <a:lnTo>
                    <a:pt x="0" y="6332218"/>
                  </a:lnTo>
                  <a:lnTo>
                    <a:pt x="2928494" y="6332218"/>
                  </a:lnTo>
                  <a:lnTo>
                    <a:pt x="2928494" y="0"/>
                  </a:lnTo>
                  <a:close/>
                </a:path>
              </a:pathLst>
            </a:custGeom>
            <a:solidFill>
              <a:srgbClr val="F4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231768" y="1383234"/>
              <a:ext cx="2661920" cy="534035"/>
            </a:xfrm>
            <a:custGeom>
              <a:avLst/>
              <a:gdLst/>
              <a:ahLst/>
              <a:cxnLst/>
              <a:rect l="l" t="t" r="r" b="b"/>
              <a:pathLst>
                <a:path w="2661920" h="534035">
                  <a:moveTo>
                    <a:pt x="2395032" y="0"/>
                  </a:moveTo>
                  <a:lnTo>
                    <a:pt x="0" y="0"/>
                  </a:lnTo>
                  <a:lnTo>
                    <a:pt x="0" y="533576"/>
                  </a:lnTo>
                  <a:lnTo>
                    <a:pt x="2395032" y="533576"/>
                  </a:lnTo>
                  <a:lnTo>
                    <a:pt x="2442987" y="529278"/>
                  </a:lnTo>
                  <a:lnTo>
                    <a:pt x="2488122" y="516885"/>
                  </a:lnTo>
                  <a:lnTo>
                    <a:pt x="2529684" y="497152"/>
                  </a:lnTo>
                  <a:lnTo>
                    <a:pt x="2566919" y="470831"/>
                  </a:lnTo>
                  <a:lnTo>
                    <a:pt x="2599074" y="438676"/>
                  </a:lnTo>
                  <a:lnTo>
                    <a:pt x="2625395" y="401441"/>
                  </a:lnTo>
                  <a:lnTo>
                    <a:pt x="2645128" y="359879"/>
                  </a:lnTo>
                  <a:lnTo>
                    <a:pt x="2657521" y="314744"/>
                  </a:lnTo>
                  <a:lnTo>
                    <a:pt x="2661819" y="266788"/>
                  </a:lnTo>
                  <a:lnTo>
                    <a:pt x="2657521" y="218833"/>
                  </a:lnTo>
                  <a:lnTo>
                    <a:pt x="2645128" y="173697"/>
                  </a:lnTo>
                  <a:lnTo>
                    <a:pt x="2625395" y="132135"/>
                  </a:lnTo>
                  <a:lnTo>
                    <a:pt x="2599074" y="94899"/>
                  </a:lnTo>
                  <a:lnTo>
                    <a:pt x="2566919" y="62745"/>
                  </a:lnTo>
                  <a:lnTo>
                    <a:pt x="2529684" y="36424"/>
                  </a:lnTo>
                  <a:lnTo>
                    <a:pt x="2488122" y="16690"/>
                  </a:lnTo>
                  <a:lnTo>
                    <a:pt x="2442987" y="4298"/>
                  </a:lnTo>
                  <a:lnTo>
                    <a:pt x="2395032" y="0"/>
                  </a:lnTo>
                  <a:close/>
                </a:path>
              </a:pathLst>
            </a:custGeom>
            <a:solidFill>
              <a:srgbClr val="6E6E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9497348" y="1489964"/>
            <a:ext cx="1889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85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5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2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70" dirty="0"/>
              <a:t>©2022</a:t>
            </a:r>
            <a:r>
              <a:rPr spc="-65" dirty="0"/>
              <a:t> </a:t>
            </a:r>
            <a:r>
              <a:rPr spc="-35" dirty="0"/>
              <a:t>Adobe.</a:t>
            </a:r>
            <a:r>
              <a:rPr spc="-60" dirty="0"/>
              <a:t> </a:t>
            </a:r>
            <a:r>
              <a:rPr dirty="0"/>
              <a:t>All</a:t>
            </a:r>
            <a:r>
              <a:rPr spc="-70" dirty="0"/>
              <a:t> </a:t>
            </a:r>
            <a:r>
              <a:rPr spc="-40" dirty="0"/>
              <a:t>Rights</a:t>
            </a:r>
            <a:r>
              <a:rPr spc="-60" dirty="0"/>
              <a:t> </a:t>
            </a:r>
            <a:r>
              <a:rPr spc="-50" dirty="0"/>
              <a:t>Reserved.</a:t>
            </a:r>
            <a:r>
              <a:rPr spc="-65" dirty="0"/>
              <a:t> </a:t>
            </a:r>
            <a:r>
              <a:rPr spc="-20" dirty="0"/>
              <a:t>Adobe</a:t>
            </a:r>
            <a:r>
              <a:rPr spc="-60" dirty="0"/>
              <a:t> </a:t>
            </a:r>
            <a:r>
              <a:rPr spc="-35" dirty="0"/>
              <a:t>Confidential.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9577358" y="2111755"/>
            <a:ext cx="225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Tahoma"/>
                <a:cs typeface="Tahoma"/>
              </a:rPr>
              <a:t>UI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577358" y="2657347"/>
            <a:ext cx="446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ahoma"/>
                <a:cs typeface="Tahoma"/>
              </a:rPr>
              <a:t>Lo</a:t>
            </a:r>
            <a:r>
              <a:rPr sz="1800" spc="-140" dirty="0">
                <a:latin typeface="Tahoma"/>
                <a:cs typeface="Tahoma"/>
              </a:rPr>
              <a:t>gs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577358" y="3202940"/>
            <a:ext cx="330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Tahoma"/>
                <a:cs typeface="Tahoma"/>
              </a:rPr>
              <a:t>AP</a:t>
            </a:r>
            <a:r>
              <a:rPr sz="1800" spc="-254" dirty="0">
                <a:latin typeface="Tahoma"/>
                <a:cs typeface="Tahoma"/>
              </a:rPr>
              <a:t>I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577358" y="3763771"/>
            <a:ext cx="1846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latin typeface="Tahoma"/>
                <a:cs typeface="Tahoma"/>
              </a:rPr>
              <a:t>E</a:t>
            </a:r>
            <a:r>
              <a:rPr sz="1800" spc="-90" dirty="0">
                <a:latin typeface="Tahoma"/>
                <a:cs typeface="Tahoma"/>
              </a:rPr>
              <a:t>v</a:t>
            </a:r>
            <a:r>
              <a:rPr sz="1800" spc="-80" dirty="0">
                <a:latin typeface="Tahoma"/>
                <a:cs typeface="Tahoma"/>
              </a:rPr>
              <a:t>en</a:t>
            </a:r>
            <a:r>
              <a:rPr sz="1800" spc="-95" dirty="0">
                <a:latin typeface="Tahoma"/>
                <a:cs typeface="Tahoma"/>
              </a:rPr>
              <a:t>t</a:t>
            </a: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&amp;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W</a:t>
            </a:r>
            <a:r>
              <a:rPr sz="1800" spc="-85" dirty="0">
                <a:latin typeface="Tahoma"/>
                <a:cs typeface="Tahoma"/>
              </a:rPr>
              <a:t>e</a:t>
            </a:r>
            <a:r>
              <a:rPr sz="1800" spc="-95" dirty="0">
                <a:latin typeface="Tahoma"/>
                <a:cs typeface="Tahoma"/>
              </a:rPr>
              <a:t>b</a:t>
            </a:r>
            <a:r>
              <a:rPr sz="1800" spc="-55" dirty="0">
                <a:latin typeface="Tahoma"/>
                <a:cs typeface="Tahoma"/>
              </a:rPr>
              <a:t>h</a:t>
            </a:r>
            <a:r>
              <a:rPr sz="1800" spc="-50" dirty="0">
                <a:latin typeface="Tahoma"/>
                <a:cs typeface="Tahoma"/>
              </a:rPr>
              <a:t>o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85" dirty="0">
                <a:latin typeface="Tahoma"/>
                <a:cs typeface="Tahoma"/>
              </a:rPr>
              <a:t>k</a:t>
            </a:r>
            <a:r>
              <a:rPr sz="1800" spc="-140" dirty="0"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577358" y="4309364"/>
            <a:ext cx="1223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latin typeface="Tahoma"/>
                <a:cs typeface="Tahoma"/>
              </a:rPr>
              <a:t>Bu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15" dirty="0">
                <a:latin typeface="Tahoma"/>
                <a:cs typeface="Tahoma"/>
              </a:rPr>
              <a:t>l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P</a:t>
            </a:r>
            <a:r>
              <a:rPr sz="1800" spc="-75" dirty="0">
                <a:latin typeface="Tahoma"/>
                <a:cs typeface="Tahoma"/>
              </a:rPr>
              <a:t>roc</a:t>
            </a:r>
            <a:r>
              <a:rPr sz="1800" spc="-105" dirty="0">
                <a:latin typeface="Tahoma"/>
                <a:cs typeface="Tahoma"/>
              </a:rPr>
              <a:t>e</a:t>
            </a:r>
            <a:r>
              <a:rPr sz="1800" spc="-145" dirty="0">
                <a:latin typeface="Tahoma"/>
                <a:cs typeface="Tahoma"/>
              </a:rPr>
              <a:t>s</a:t>
            </a:r>
            <a:r>
              <a:rPr sz="1800" spc="-140" dirty="0"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9577358" y="4854955"/>
            <a:ext cx="1220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Tahoma"/>
                <a:cs typeface="Tahoma"/>
              </a:rPr>
              <a:t>Q</a:t>
            </a:r>
            <a:r>
              <a:rPr sz="1800" spc="-60" dirty="0">
                <a:latin typeface="Tahoma"/>
                <a:cs typeface="Tahoma"/>
              </a:rPr>
              <a:t>u</a:t>
            </a:r>
            <a:r>
              <a:rPr sz="1800" spc="-75" dirty="0">
                <a:latin typeface="Tahoma"/>
                <a:cs typeface="Tahoma"/>
              </a:rPr>
              <a:t>a</a:t>
            </a:r>
            <a:r>
              <a:rPr sz="1800" spc="-40" dirty="0">
                <a:latin typeface="Tahoma"/>
                <a:cs typeface="Tahoma"/>
              </a:rPr>
              <a:t>l</a:t>
            </a:r>
            <a:r>
              <a:rPr sz="1800" spc="-25" dirty="0">
                <a:latin typeface="Tahoma"/>
                <a:cs typeface="Tahoma"/>
              </a:rPr>
              <a:t>i</a:t>
            </a:r>
            <a:r>
              <a:rPr sz="1800" spc="-90" dirty="0">
                <a:latin typeface="Tahoma"/>
                <a:cs typeface="Tahoma"/>
              </a:rPr>
              <a:t>ty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R</a:t>
            </a:r>
            <a:r>
              <a:rPr sz="1800" spc="-95" dirty="0">
                <a:latin typeface="Tahoma"/>
                <a:cs typeface="Tahoma"/>
              </a:rPr>
              <a:t>u</a:t>
            </a:r>
            <a:r>
              <a:rPr sz="1800" spc="-5" dirty="0">
                <a:latin typeface="Tahoma"/>
                <a:cs typeface="Tahoma"/>
              </a:rPr>
              <a:t>l</a:t>
            </a:r>
            <a:r>
              <a:rPr sz="1800" spc="-105" dirty="0">
                <a:latin typeface="Tahoma"/>
                <a:cs typeface="Tahoma"/>
              </a:rPr>
              <a:t>e</a:t>
            </a:r>
            <a:r>
              <a:rPr sz="1800" spc="-140" dirty="0"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741" y="384555"/>
            <a:ext cx="42259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P</a:t>
            </a:r>
            <a:r>
              <a:rPr spc="-114" dirty="0"/>
              <a:t>i</a:t>
            </a:r>
            <a:r>
              <a:rPr spc="-220" dirty="0"/>
              <a:t>p</a:t>
            </a:r>
            <a:r>
              <a:rPr spc="-155" dirty="0"/>
              <a:t>el</a:t>
            </a:r>
            <a:r>
              <a:rPr spc="-125" dirty="0"/>
              <a:t>i</a:t>
            </a:r>
            <a:r>
              <a:rPr spc="-235" dirty="0"/>
              <a:t>n</a:t>
            </a:r>
            <a:r>
              <a:rPr spc="-229" dirty="0"/>
              <a:t>e</a:t>
            </a:r>
            <a:r>
              <a:rPr spc="-180" dirty="0"/>
              <a:t> </a:t>
            </a:r>
            <a:r>
              <a:rPr spc="-365" dirty="0"/>
              <a:t>S</a:t>
            </a:r>
            <a:r>
              <a:rPr spc="-180" dirty="0"/>
              <a:t>o</a:t>
            </a:r>
            <a:r>
              <a:rPr spc="-250" dirty="0"/>
              <a:t>u</a:t>
            </a:r>
            <a:r>
              <a:rPr spc="-204" dirty="0"/>
              <a:t>r</a:t>
            </a:r>
            <a:r>
              <a:rPr spc="-245" dirty="0"/>
              <a:t>ce</a:t>
            </a:r>
            <a:r>
              <a:rPr spc="-180" dirty="0"/>
              <a:t> </a:t>
            </a:r>
            <a:r>
              <a:rPr spc="-310" dirty="0"/>
              <a:t>C</a:t>
            </a:r>
            <a:r>
              <a:rPr spc="-180" dirty="0"/>
              <a:t>o</a:t>
            </a:r>
            <a:r>
              <a:rPr spc="-225" dirty="0"/>
              <a:t>de</a:t>
            </a:r>
            <a:r>
              <a:rPr spc="-180" dirty="0"/>
              <a:t> T</a:t>
            </a:r>
            <a:r>
              <a:rPr spc="-254" dirty="0"/>
              <a:t>y</a:t>
            </a:r>
            <a:r>
              <a:rPr spc="-220" dirty="0"/>
              <a:t>p</a:t>
            </a:r>
            <a:r>
              <a:rPr spc="-260" dirty="0"/>
              <a:t>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56601" y="838200"/>
            <a:ext cx="3429000" cy="5311140"/>
            <a:chOff x="756601" y="838200"/>
            <a:chExt cx="3429000" cy="5311140"/>
          </a:xfrm>
        </p:grpSpPr>
        <p:sp>
          <p:nvSpPr>
            <p:cNvPr id="4" name="object 4"/>
            <p:cNvSpPr/>
            <p:nvPr/>
          </p:nvSpPr>
          <p:spPr>
            <a:xfrm>
              <a:off x="756601" y="1874519"/>
              <a:ext cx="3429000" cy="4274820"/>
            </a:xfrm>
            <a:custGeom>
              <a:avLst/>
              <a:gdLst/>
              <a:ahLst/>
              <a:cxnLst/>
              <a:rect l="l" t="t" r="r" b="b"/>
              <a:pathLst>
                <a:path w="3429000" h="4274820">
                  <a:moveTo>
                    <a:pt x="3337547" y="0"/>
                  </a:moveTo>
                  <a:lnTo>
                    <a:pt x="91452" y="0"/>
                  </a:lnTo>
                  <a:lnTo>
                    <a:pt x="55855" y="7186"/>
                  </a:lnTo>
                  <a:lnTo>
                    <a:pt x="26785" y="26785"/>
                  </a:lnTo>
                  <a:lnTo>
                    <a:pt x="7186" y="55855"/>
                  </a:lnTo>
                  <a:lnTo>
                    <a:pt x="0" y="91452"/>
                  </a:lnTo>
                  <a:lnTo>
                    <a:pt x="0" y="4183367"/>
                  </a:lnTo>
                  <a:lnTo>
                    <a:pt x="7186" y="4218965"/>
                  </a:lnTo>
                  <a:lnTo>
                    <a:pt x="26785" y="4248034"/>
                  </a:lnTo>
                  <a:lnTo>
                    <a:pt x="55855" y="4267633"/>
                  </a:lnTo>
                  <a:lnTo>
                    <a:pt x="91452" y="4274820"/>
                  </a:lnTo>
                  <a:lnTo>
                    <a:pt x="3337547" y="4274820"/>
                  </a:lnTo>
                  <a:lnTo>
                    <a:pt x="3373145" y="4267633"/>
                  </a:lnTo>
                  <a:lnTo>
                    <a:pt x="3402213" y="4248034"/>
                  </a:lnTo>
                  <a:lnTo>
                    <a:pt x="3421812" y="4218965"/>
                  </a:lnTo>
                  <a:lnTo>
                    <a:pt x="3428999" y="4183367"/>
                  </a:lnTo>
                  <a:lnTo>
                    <a:pt x="3428999" y="91452"/>
                  </a:lnTo>
                  <a:lnTo>
                    <a:pt x="3421812" y="55855"/>
                  </a:lnTo>
                  <a:lnTo>
                    <a:pt x="3402213" y="26785"/>
                  </a:lnTo>
                  <a:lnTo>
                    <a:pt x="3373145" y="7186"/>
                  </a:lnTo>
                  <a:lnTo>
                    <a:pt x="3337547" y="0"/>
                  </a:lnTo>
                  <a:close/>
                </a:path>
              </a:pathLst>
            </a:custGeom>
            <a:solidFill>
              <a:srgbClr val="F4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3311" y="838200"/>
              <a:ext cx="2237232" cy="223723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06854" y="1093754"/>
              <a:ext cx="1729105" cy="1729105"/>
            </a:xfrm>
            <a:custGeom>
              <a:avLst/>
              <a:gdLst/>
              <a:ahLst/>
              <a:cxnLst/>
              <a:rect l="l" t="t" r="r" b="b"/>
              <a:pathLst>
                <a:path w="1729104" h="1729105">
                  <a:moveTo>
                    <a:pt x="864247" y="0"/>
                  </a:moveTo>
                  <a:lnTo>
                    <a:pt x="816828" y="1278"/>
                  </a:lnTo>
                  <a:lnTo>
                    <a:pt x="770078" y="5071"/>
                  </a:lnTo>
                  <a:lnTo>
                    <a:pt x="724062" y="11311"/>
                  </a:lnTo>
                  <a:lnTo>
                    <a:pt x="678846" y="19933"/>
                  </a:lnTo>
                  <a:lnTo>
                    <a:pt x="634496" y="30871"/>
                  </a:lnTo>
                  <a:lnTo>
                    <a:pt x="591078" y="44059"/>
                  </a:lnTo>
                  <a:lnTo>
                    <a:pt x="548658" y="59432"/>
                  </a:lnTo>
                  <a:lnTo>
                    <a:pt x="507302" y="76922"/>
                  </a:lnTo>
                  <a:lnTo>
                    <a:pt x="467076" y="96465"/>
                  </a:lnTo>
                  <a:lnTo>
                    <a:pt x="428045" y="117994"/>
                  </a:lnTo>
                  <a:lnTo>
                    <a:pt x="390276" y="141444"/>
                  </a:lnTo>
                  <a:lnTo>
                    <a:pt x="353834" y="166749"/>
                  </a:lnTo>
                  <a:lnTo>
                    <a:pt x="318785" y="193842"/>
                  </a:lnTo>
                  <a:lnTo>
                    <a:pt x="285196" y="222658"/>
                  </a:lnTo>
                  <a:lnTo>
                    <a:pt x="253132" y="253131"/>
                  </a:lnTo>
                  <a:lnTo>
                    <a:pt x="222659" y="285195"/>
                  </a:lnTo>
                  <a:lnTo>
                    <a:pt x="193843" y="318785"/>
                  </a:lnTo>
                  <a:lnTo>
                    <a:pt x="166749" y="353833"/>
                  </a:lnTo>
                  <a:lnTo>
                    <a:pt x="141445" y="390275"/>
                  </a:lnTo>
                  <a:lnTo>
                    <a:pt x="117995" y="428044"/>
                  </a:lnTo>
                  <a:lnTo>
                    <a:pt x="96465" y="467075"/>
                  </a:lnTo>
                  <a:lnTo>
                    <a:pt x="76922" y="507301"/>
                  </a:lnTo>
                  <a:lnTo>
                    <a:pt x="59432" y="548657"/>
                  </a:lnTo>
                  <a:lnTo>
                    <a:pt x="44059" y="591077"/>
                  </a:lnTo>
                  <a:lnTo>
                    <a:pt x="30871" y="634495"/>
                  </a:lnTo>
                  <a:lnTo>
                    <a:pt x="19933" y="678845"/>
                  </a:lnTo>
                  <a:lnTo>
                    <a:pt x="11311" y="724061"/>
                  </a:lnTo>
                  <a:lnTo>
                    <a:pt x="5071" y="770077"/>
                  </a:lnTo>
                  <a:lnTo>
                    <a:pt x="1278" y="816827"/>
                  </a:lnTo>
                  <a:lnTo>
                    <a:pt x="0" y="864246"/>
                  </a:lnTo>
                  <a:lnTo>
                    <a:pt x="1278" y="911665"/>
                  </a:lnTo>
                  <a:lnTo>
                    <a:pt x="5071" y="958415"/>
                  </a:lnTo>
                  <a:lnTo>
                    <a:pt x="11311" y="1004431"/>
                  </a:lnTo>
                  <a:lnTo>
                    <a:pt x="19933" y="1049647"/>
                  </a:lnTo>
                  <a:lnTo>
                    <a:pt x="30871" y="1093997"/>
                  </a:lnTo>
                  <a:lnTo>
                    <a:pt x="44059" y="1137415"/>
                  </a:lnTo>
                  <a:lnTo>
                    <a:pt x="59432" y="1179835"/>
                  </a:lnTo>
                  <a:lnTo>
                    <a:pt x="76922" y="1221191"/>
                  </a:lnTo>
                  <a:lnTo>
                    <a:pt x="96465" y="1261417"/>
                  </a:lnTo>
                  <a:lnTo>
                    <a:pt x="117995" y="1300448"/>
                  </a:lnTo>
                  <a:lnTo>
                    <a:pt x="141445" y="1338217"/>
                  </a:lnTo>
                  <a:lnTo>
                    <a:pt x="166749" y="1374659"/>
                  </a:lnTo>
                  <a:lnTo>
                    <a:pt x="193843" y="1409707"/>
                  </a:lnTo>
                  <a:lnTo>
                    <a:pt x="222659" y="1443296"/>
                  </a:lnTo>
                  <a:lnTo>
                    <a:pt x="253132" y="1475361"/>
                  </a:lnTo>
                  <a:lnTo>
                    <a:pt x="285196" y="1505834"/>
                  </a:lnTo>
                  <a:lnTo>
                    <a:pt x="318785" y="1534650"/>
                  </a:lnTo>
                  <a:lnTo>
                    <a:pt x="353834" y="1561743"/>
                  </a:lnTo>
                  <a:lnTo>
                    <a:pt x="390276" y="1587048"/>
                  </a:lnTo>
                  <a:lnTo>
                    <a:pt x="428045" y="1610497"/>
                  </a:lnTo>
                  <a:lnTo>
                    <a:pt x="467076" y="1632027"/>
                  </a:lnTo>
                  <a:lnTo>
                    <a:pt x="507302" y="1651570"/>
                  </a:lnTo>
                  <a:lnTo>
                    <a:pt x="548658" y="1669060"/>
                  </a:lnTo>
                  <a:lnTo>
                    <a:pt x="591078" y="1684433"/>
                  </a:lnTo>
                  <a:lnTo>
                    <a:pt x="634496" y="1697621"/>
                  </a:lnTo>
                  <a:lnTo>
                    <a:pt x="678846" y="1708559"/>
                  </a:lnTo>
                  <a:lnTo>
                    <a:pt x="724062" y="1717181"/>
                  </a:lnTo>
                  <a:lnTo>
                    <a:pt x="770078" y="1723421"/>
                  </a:lnTo>
                  <a:lnTo>
                    <a:pt x="816828" y="1727214"/>
                  </a:lnTo>
                  <a:lnTo>
                    <a:pt x="864247" y="1728492"/>
                  </a:lnTo>
                  <a:lnTo>
                    <a:pt x="911666" y="1727214"/>
                  </a:lnTo>
                  <a:lnTo>
                    <a:pt x="958416" y="1723421"/>
                  </a:lnTo>
                  <a:lnTo>
                    <a:pt x="1004433" y="1717181"/>
                  </a:lnTo>
                  <a:lnTo>
                    <a:pt x="1049648" y="1708559"/>
                  </a:lnTo>
                  <a:lnTo>
                    <a:pt x="1093998" y="1697621"/>
                  </a:lnTo>
                  <a:lnTo>
                    <a:pt x="1137416" y="1684433"/>
                  </a:lnTo>
                  <a:lnTo>
                    <a:pt x="1179836" y="1669060"/>
                  </a:lnTo>
                  <a:lnTo>
                    <a:pt x="1221192" y="1651570"/>
                  </a:lnTo>
                  <a:lnTo>
                    <a:pt x="1261418" y="1632027"/>
                  </a:lnTo>
                  <a:lnTo>
                    <a:pt x="1300449" y="1610497"/>
                  </a:lnTo>
                  <a:lnTo>
                    <a:pt x="1338218" y="1587048"/>
                  </a:lnTo>
                  <a:lnTo>
                    <a:pt x="1374660" y="1561743"/>
                  </a:lnTo>
                  <a:lnTo>
                    <a:pt x="1409709" y="1534650"/>
                  </a:lnTo>
                  <a:lnTo>
                    <a:pt x="1443298" y="1505834"/>
                  </a:lnTo>
                  <a:lnTo>
                    <a:pt x="1475362" y="1475361"/>
                  </a:lnTo>
                  <a:lnTo>
                    <a:pt x="1505835" y="1443296"/>
                  </a:lnTo>
                  <a:lnTo>
                    <a:pt x="1534651" y="1409707"/>
                  </a:lnTo>
                  <a:lnTo>
                    <a:pt x="1561744" y="1374659"/>
                  </a:lnTo>
                  <a:lnTo>
                    <a:pt x="1587049" y="1338217"/>
                  </a:lnTo>
                  <a:lnTo>
                    <a:pt x="1610499" y="1300448"/>
                  </a:lnTo>
                  <a:lnTo>
                    <a:pt x="1632028" y="1261417"/>
                  </a:lnTo>
                  <a:lnTo>
                    <a:pt x="1651571" y="1221191"/>
                  </a:lnTo>
                  <a:lnTo>
                    <a:pt x="1669062" y="1179835"/>
                  </a:lnTo>
                  <a:lnTo>
                    <a:pt x="1684434" y="1137415"/>
                  </a:lnTo>
                  <a:lnTo>
                    <a:pt x="1697622" y="1093997"/>
                  </a:lnTo>
                  <a:lnTo>
                    <a:pt x="1708560" y="1049647"/>
                  </a:lnTo>
                  <a:lnTo>
                    <a:pt x="1717182" y="1004431"/>
                  </a:lnTo>
                  <a:lnTo>
                    <a:pt x="1723422" y="958415"/>
                  </a:lnTo>
                  <a:lnTo>
                    <a:pt x="1727215" y="911665"/>
                  </a:lnTo>
                  <a:lnTo>
                    <a:pt x="1728494" y="864246"/>
                  </a:lnTo>
                  <a:lnTo>
                    <a:pt x="1727215" y="816827"/>
                  </a:lnTo>
                  <a:lnTo>
                    <a:pt x="1723422" y="770077"/>
                  </a:lnTo>
                  <a:lnTo>
                    <a:pt x="1717182" y="724061"/>
                  </a:lnTo>
                  <a:lnTo>
                    <a:pt x="1708560" y="678845"/>
                  </a:lnTo>
                  <a:lnTo>
                    <a:pt x="1697622" y="634495"/>
                  </a:lnTo>
                  <a:lnTo>
                    <a:pt x="1684434" y="591077"/>
                  </a:lnTo>
                  <a:lnTo>
                    <a:pt x="1669062" y="548657"/>
                  </a:lnTo>
                  <a:lnTo>
                    <a:pt x="1651571" y="507301"/>
                  </a:lnTo>
                  <a:lnTo>
                    <a:pt x="1632028" y="467075"/>
                  </a:lnTo>
                  <a:lnTo>
                    <a:pt x="1610499" y="428044"/>
                  </a:lnTo>
                  <a:lnTo>
                    <a:pt x="1587049" y="390275"/>
                  </a:lnTo>
                  <a:lnTo>
                    <a:pt x="1561744" y="353833"/>
                  </a:lnTo>
                  <a:lnTo>
                    <a:pt x="1534651" y="318785"/>
                  </a:lnTo>
                  <a:lnTo>
                    <a:pt x="1505835" y="285195"/>
                  </a:lnTo>
                  <a:lnTo>
                    <a:pt x="1475362" y="253131"/>
                  </a:lnTo>
                  <a:lnTo>
                    <a:pt x="1443298" y="222658"/>
                  </a:lnTo>
                  <a:lnTo>
                    <a:pt x="1409709" y="193842"/>
                  </a:lnTo>
                  <a:lnTo>
                    <a:pt x="1374660" y="166749"/>
                  </a:lnTo>
                  <a:lnTo>
                    <a:pt x="1338218" y="141444"/>
                  </a:lnTo>
                  <a:lnTo>
                    <a:pt x="1300449" y="117994"/>
                  </a:lnTo>
                  <a:lnTo>
                    <a:pt x="1261418" y="96465"/>
                  </a:lnTo>
                  <a:lnTo>
                    <a:pt x="1221192" y="76922"/>
                  </a:lnTo>
                  <a:lnTo>
                    <a:pt x="1179836" y="59432"/>
                  </a:lnTo>
                  <a:lnTo>
                    <a:pt x="1137416" y="44059"/>
                  </a:lnTo>
                  <a:lnTo>
                    <a:pt x="1093998" y="30871"/>
                  </a:lnTo>
                  <a:lnTo>
                    <a:pt x="1049648" y="19933"/>
                  </a:lnTo>
                  <a:lnTo>
                    <a:pt x="1004433" y="11311"/>
                  </a:lnTo>
                  <a:lnTo>
                    <a:pt x="958416" y="5071"/>
                  </a:lnTo>
                  <a:lnTo>
                    <a:pt x="911666" y="1278"/>
                  </a:lnTo>
                  <a:lnTo>
                    <a:pt x="864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06854" y="1093754"/>
              <a:ext cx="1729105" cy="1729105"/>
            </a:xfrm>
            <a:custGeom>
              <a:avLst/>
              <a:gdLst/>
              <a:ahLst/>
              <a:cxnLst/>
              <a:rect l="l" t="t" r="r" b="b"/>
              <a:pathLst>
                <a:path w="1729104" h="1729105">
                  <a:moveTo>
                    <a:pt x="0" y="864247"/>
                  </a:moveTo>
                  <a:lnTo>
                    <a:pt x="1278" y="816828"/>
                  </a:lnTo>
                  <a:lnTo>
                    <a:pt x="5071" y="770077"/>
                  </a:lnTo>
                  <a:lnTo>
                    <a:pt x="11311" y="724061"/>
                  </a:lnTo>
                  <a:lnTo>
                    <a:pt x="19933" y="678845"/>
                  </a:lnTo>
                  <a:lnTo>
                    <a:pt x="30871" y="634495"/>
                  </a:lnTo>
                  <a:lnTo>
                    <a:pt x="44059" y="591078"/>
                  </a:lnTo>
                  <a:lnTo>
                    <a:pt x="59432" y="548658"/>
                  </a:lnTo>
                  <a:lnTo>
                    <a:pt x="76922" y="507302"/>
                  </a:lnTo>
                  <a:lnTo>
                    <a:pt x="96465" y="467075"/>
                  </a:lnTo>
                  <a:lnTo>
                    <a:pt x="117995" y="428044"/>
                  </a:lnTo>
                  <a:lnTo>
                    <a:pt x="141444" y="390275"/>
                  </a:lnTo>
                  <a:lnTo>
                    <a:pt x="166749" y="353833"/>
                  </a:lnTo>
                  <a:lnTo>
                    <a:pt x="193842" y="318785"/>
                  </a:lnTo>
                  <a:lnTo>
                    <a:pt x="222658" y="285196"/>
                  </a:lnTo>
                  <a:lnTo>
                    <a:pt x="253132" y="253132"/>
                  </a:lnTo>
                  <a:lnTo>
                    <a:pt x="285196" y="222658"/>
                  </a:lnTo>
                  <a:lnTo>
                    <a:pt x="318785" y="193842"/>
                  </a:lnTo>
                  <a:lnTo>
                    <a:pt x="353833" y="166749"/>
                  </a:lnTo>
                  <a:lnTo>
                    <a:pt x="390275" y="141444"/>
                  </a:lnTo>
                  <a:lnTo>
                    <a:pt x="428044" y="117995"/>
                  </a:lnTo>
                  <a:lnTo>
                    <a:pt x="467075" y="96465"/>
                  </a:lnTo>
                  <a:lnTo>
                    <a:pt x="507302" y="76922"/>
                  </a:lnTo>
                  <a:lnTo>
                    <a:pt x="548658" y="59432"/>
                  </a:lnTo>
                  <a:lnTo>
                    <a:pt x="591078" y="44059"/>
                  </a:lnTo>
                  <a:lnTo>
                    <a:pt x="634495" y="30871"/>
                  </a:lnTo>
                  <a:lnTo>
                    <a:pt x="678845" y="19933"/>
                  </a:lnTo>
                  <a:lnTo>
                    <a:pt x="724061" y="11311"/>
                  </a:lnTo>
                  <a:lnTo>
                    <a:pt x="770077" y="5071"/>
                  </a:lnTo>
                  <a:lnTo>
                    <a:pt x="816828" y="1278"/>
                  </a:lnTo>
                  <a:lnTo>
                    <a:pt x="864247" y="0"/>
                  </a:lnTo>
                  <a:lnTo>
                    <a:pt x="911665" y="1278"/>
                  </a:lnTo>
                  <a:lnTo>
                    <a:pt x="958416" y="5071"/>
                  </a:lnTo>
                  <a:lnTo>
                    <a:pt x="1004432" y="11311"/>
                  </a:lnTo>
                  <a:lnTo>
                    <a:pt x="1049648" y="19933"/>
                  </a:lnTo>
                  <a:lnTo>
                    <a:pt x="1093997" y="30871"/>
                  </a:lnTo>
                  <a:lnTo>
                    <a:pt x="1137415" y="44059"/>
                  </a:lnTo>
                  <a:lnTo>
                    <a:pt x="1179835" y="59432"/>
                  </a:lnTo>
                  <a:lnTo>
                    <a:pt x="1221191" y="76922"/>
                  </a:lnTo>
                  <a:lnTo>
                    <a:pt x="1261418" y="96465"/>
                  </a:lnTo>
                  <a:lnTo>
                    <a:pt x="1300448" y="117995"/>
                  </a:lnTo>
                  <a:lnTo>
                    <a:pt x="1338218" y="141444"/>
                  </a:lnTo>
                  <a:lnTo>
                    <a:pt x="1374659" y="166749"/>
                  </a:lnTo>
                  <a:lnTo>
                    <a:pt x="1409708" y="193842"/>
                  </a:lnTo>
                  <a:lnTo>
                    <a:pt x="1443297" y="222658"/>
                  </a:lnTo>
                  <a:lnTo>
                    <a:pt x="1475361" y="253132"/>
                  </a:lnTo>
                  <a:lnTo>
                    <a:pt x="1505834" y="285196"/>
                  </a:lnTo>
                  <a:lnTo>
                    <a:pt x="1534651" y="318785"/>
                  </a:lnTo>
                  <a:lnTo>
                    <a:pt x="1561744" y="353833"/>
                  </a:lnTo>
                  <a:lnTo>
                    <a:pt x="1587048" y="390275"/>
                  </a:lnTo>
                  <a:lnTo>
                    <a:pt x="1610498" y="428044"/>
                  </a:lnTo>
                  <a:lnTo>
                    <a:pt x="1632028" y="467075"/>
                  </a:lnTo>
                  <a:lnTo>
                    <a:pt x="1651571" y="507302"/>
                  </a:lnTo>
                  <a:lnTo>
                    <a:pt x="1669061" y="548658"/>
                  </a:lnTo>
                  <a:lnTo>
                    <a:pt x="1684434" y="591078"/>
                  </a:lnTo>
                  <a:lnTo>
                    <a:pt x="1697622" y="634495"/>
                  </a:lnTo>
                  <a:lnTo>
                    <a:pt x="1708560" y="678845"/>
                  </a:lnTo>
                  <a:lnTo>
                    <a:pt x="1717182" y="724061"/>
                  </a:lnTo>
                  <a:lnTo>
                    <a:pt x="1723422" y="770077"/>
                  </a:lnTo>
                  <a:lnTo>
                    <a:pt x="1727215" y="816828"/>
                  </a:lnTo>
                  <a:lnTo>
                    <a:pt x="1728494" y="864247"/>
                  </a:lnTo>
                  <a:lnTo>
                    <a:pt x="1727215" y="911665"/>
                  </a:lnTo>
                  <a:lnTo>
                    <a:pt x="1723422" y="958416"/>
                  </a:lnTo>
                  <a:lnTo>
                    <a:pt x="1717182" y="1004432"/>
                  </a:lnTo>
                  <a:lnTo>
                    <a:pt x="1708560" y="1049648"/>
                  </a:lnTo>
                  <a:lnTo>
                    <a:pt x="1697622" y="1093997"/>
                  </a:lnTo>
                  <a:lnTo>
                    <a:pt x="1684434" y="1137415"/>
                  </a:lnTo>
                  <a:lnTo>
                    <a:pt x="1669061" y="1179835"/>
                  </a:lnTo>
                  <a:lnTo>
                    <a:pt x="1651571" y="1221191"/>
                  </a:lnTo>
                  <a:lnTo>
                    <a:pt x="1632028" y="1261418"/>
                  </a:lnTo>
                  <a:lnTo>
                    <a:pt x="1610498" y="1300448"/>
                  </a:lnTo>
                  <a:lnTo>
                    <a:pt x="1587048" y="1338218"/>
                  </a:lnTo>
                  <a:lnTo>
                    <a:pt x="1561744" y="1374659"/>
                  </a:lnTo>
                  <a:lnTo>
                    <a:pt x="1534651" y="1409708"/>
                  </a:lnTo>
                  <a:lnTo>
                    <a:pt x="1505834" y="1443297"/>
                  </a:lnTo>
                  <a:lnTo>
                    <a:pt x="1475361" y="1475361"/>
                  </a:lnTo>
                  <a:lnTo>
                    <a:pt x="1443297" y="1505834"/>
                  </a:lnTo>
                  <a:lnTo>
                    <a:pt x="1409708" y="1534651"/>
                  </a:lnTo>
                  <a:lnTo>
                    <a:pt x="1374659" y="1561744"/>
                  </a:lnTo>
                  <a:lnTo>
                    <a:pt x="1338218" y="1587048"/>
                  </a:lnTo>
                  <a:lnTo>
                    <a:pt x="1300448" y="1610498"/>
                  </a:lnTo>
                  <a:lnTo>
                    <a:pt x="1261418" y="1632028"/>
                  </a:lnTo>
                  <a:lnTo>
                    <a:pt x="1221191" y="1651571"/>
                  </a:lnTo>
                  <a:lnTo>
                    <a:pt x="1179835" y="1669061"/>
                  </a:lnTo>
                  <a:lnTo>
                    <a:pt x="1137415" y="1684434"/>
                  </a:lnTo>
                  <a:lnTo>
                    <a:pt x="1093997" y="1697622"/>
                  </a:lnTo>
                  <a:lnTo>
                    <a:pt x="1049648" y="1708560"/>
                  </a:lnTo>
                  <a:lnTo>
                    <a:pt x="1004432" y="1717182"/>
                  </a:lnTo>
                  <a:lnTo>
                    <a:pt x="958416" y="1723422"/>
                  </a:lnTo>
                  <a:lnTo>
                    <a:pt x="911665" y="1727215"/>
                  </a:lnTo>
                  <a:lnTo>
                    <a:pt x="864247" y="1728494"/>
                  </a:lnTo>
                  <a:lnTo>
                    <a:pt x="816828" y="1727215"/>
                  </a:lnTo>
                  <a:lnTo>
                    <a:pt x="770077" y="1723422"/>
                  </a:lnTo>
                  <a:lnTo>
                    <a:pt x="724061" y="1717182"/>
                  </a:lnTo>
                  <a:lnTo>
                    <a:pt x="678845" y="1708560"/>
                  </a:lnTo>
                  <a:lnTo>
                    <a:pt x="634495" y="1697622"/>
                  </a:lnTo>
                  <a:lnTo>
                    <a:pt x="591078" y="1684434"/>
                  </a:lnTo>
                  <a:lnTo>
                    <a:pt x="548658" y="1669061"/>
                  </a:lnTo>
                  <a:lnTo>
                    <a:pt x="507302" y="1651571"/>
                  </a:lnTo>
                  <a:lnTo>
                    <a:pt x="467075" y="1632028"/>
                  </a:lnTo>
                  <a:lnTo>
                    <a:pt x="428044" y="1610498"/>
                  </a:lnTo>
                  <a:lnTo>
                    <a:pt x="390275" y="1587048"/>
                  </a:lnTo>
                  <a:lnTo>
                    <a:pt x="353833" y="1561744"/>
                  </a:lnTo>
                  <a:lnTo>
                    <a:pt x="318785" y="1534651"/>
                  </a:lnTo>
                  <a:lnTo>
                    <a:pt x="285196" y="1505834"/>
                  </a:lnTo>
                  <a:lnTo>
                    <a:pt x="253132" y="1475361"/>
                  </a:lnTo>
                  <a:lnTo>
                    <a:pt x="222658" y="1443297"/>
                  </a:lnTo>
                  <a:lnTo>
                    <a:pt x="193842" y="1409708"/>
                  </a:lnTo>
                  <a:lnTo>
                    <a:pt x="166749" y="1374659"/>
                  </a:lnTo>
                  <a:lnTo>
                    <a:pt x="141444" y="1338218"/>
                  </a:lnTo>
                  <a:lnTo>
                    <a:pt x="117995" y="1300448"/>
                  </a:lnTo>
                  <a:lnTo>
                    <a:pt x="96465" y="1261418"/>
                  </a:lnTo>
                  <a:lnTo>
                    <a:pt x="76922" y="1221191"/>
                  </a:lnTo>
                  <a:lnTo>
                    <a:pt x="59432" y="1179835"/>
                  </a:lnTo>
                  <a:lnTo>
                    <a:pt x="44059" y="1137415"/>
                  </a:lnTo>
                  <a:lnTo>
                    <a:pt x="30871" y="1093997"/>
                  </a:lnTo>
                  <a:lnTo>
                    <a:pt x="19933" y="1049648"/>
                  </a:lnTo>
                  <a:lnTo>
                    <a:pt x="11311" y="1004432"/>
                  </a:lnTo>
                  <a:lnTo>
                    <a:pt x="5071" y="958416"/>
                  </a:lnTo>
                  <a:lnTo>
                    <a:pt x="1278" y="911665"/>
                  </a:lnTo>
                  <a:lnTo>
                    <a:pt x="0" y="864247"/>
                  </a:lnTo>
                  <a:close/>
                </a:path>
              </a:pathLst>
            </a:custGeom>
            <a:ln w="38100">
              <a:solidFill>
                <a:srgbClr val="ED3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9272" y="1423689"/>
              <a:ext cx="1183659" cy="106862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47656" y="3443732"/>
            <a:ext cx="2750185" cy="24396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ct val="155900"/>
              </a:lnSpc>
              <a:spcBef>
                <a:spcPts val="140"/>
              </a:spcBef>
            </a:pPr>
            <a:r>
              <a:rPr sz="1800" spc="-105" dirty="0">
                <a:latin typeface="Tahoma"/>
                <a:cs typeface="Tahoma"/>
              </a:rPr>
              <a:t>OS</a:t>
            </a:r>
            <a:r>
              <a:rPr sz="1800" spc="-70" dirty="0">
                <a:latin typeface="Tahoma"/>
                <a:cs typeface="Tahoma"/>
              </a:rPr>
              <a:t>G</a:t>
            </a:r>
            <a:r>
              <a:rPr sz="1800" spc="-25" dirty="0">
                <a:latin typeface="Tahoma"/>
                <a:cs typeface="Tahoma"/>
              </a:rPr>
              <a:t>i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Bu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75" dirty="0">
                <a:latin typeface="Tahoma"/>
                <a:cs typeface="Tahoma"/>
              </a:rPr>
              <a:t>d</a:t>
            </a:r>
            <a:r>
              <a:rPr sz="1800" spc="-5" dirty="0">
                <a:latin typeface="Tahoma"/>
                <a:cs typeface="Tahoma"/>
              </a:rPr>
              <a:t>l</a:t>
            </a:r>
            <a:r>
              <a:rPr sz="1800" spc="-105" dirty="0">
                <a:latin typeface="Tahoma"/>
                <a:cs typeface="Tahoma"/>
              </a:rPr>
              <a:t>e</a:t>
            </a: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&amp;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C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140" dirty="0">
                <a:latin typeface="Tahoma"/>
                <a:cs typeface="Tahoma"/>
              </a:rPr>
              <a:t>f</a:t>
            </a:r>
            <a:r>
              <a:rPr sz="1800" spc="-25" dirty="0">
                <a:latin typeface="Tahoma"/>
                <a:cs typeface="Tahoma"/>
              </a:rPr>
              <a:t>i</a:t>
            </a:r>
            <a:r>
              <a:rPr sz="1800" spc="-140" dirty="0">
                <a:latin typeface="Tahoma"/>
                <a:cs typeface="Tahoma"/>
              </a:rPr>
              <a:t>g</a:t>
            </a:r>
            <a:r>
              <a:rPr sz="1800" spc="-75" dirty="0">
                <a:latin typeface="Tahoma"/>
                <a:cs typeface="Tahoma"/>
              </a:rPr>
              <a:t>u</a:t>
            </a:r>
            <a:r>
              <a:rPr sz="1800" spc="-100" dirty="0">
                <a:latin typeface="Tahoma"/>
                <a:cs typeface="Tahoma"/>
              </a:rPr>
              <a:t>r</a:t>
            </a:r>
            <a:r>
              <a:rPr sz="1800" spc="-80" dirty="0">
                <a:latin typeface="Tahoma"/>
                <a:cs typeface="Tahoma"/>
              </a:rPr>
              <a:t>ati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40" dirty="0">
                <a:latin typeface="Tahoma"/>
                <a:cs typeface="Tahoma"/>
              </a:rPr>
              <a:t>n  </a:t>
            </a:r>
            <a:r>
              <a:rPr sz="1800" spc="-50" dirty="0">
                <a:latin typeface="Tahoma"/>
                <a:cs typeface="Tahoma"/>
              </a:rPr>
              <a:t>Cl</a:t>
            </a:r>
            <a:r>
              <a:rPr sz="1800" spc="-25" dirty="0">
                <a:latin typeface="Tahoma"/>
                <a:cs typeface="Tahoma"/>
              </a:rPr>
              <a:t>i</a:t>
            </a:r>
            <a:r>
              <a:rPr sz="1800" spc="-100" dirty="0">
                <a:latin typeface="Tahoma"/>
                <a:cs typeface="Tahoma"/>
              </a:rPr>
              <a:t>en</a:t>
            </a:r>
            <a:r>
              <a:rPr sz="1800" spc="-60" dirty="0">
                <a:latin typeface="Tahoma"/>
                <a:cs typeface="Tahoma"/>
              </a:rPr>
              <a:t>t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L</a:t>
            </a:r>
            <a:r>
              <a:rPr sz="1800" spc="-25" dirty="0">
                <a:latin typeface="Tahoma"/>
                <a:cs typeface="Tahoma"/>
              </a:rPr>
              <a:t>i</a:t>
            </a:r>
            <a:r>
              <a:rPr sz="1800" spc="-75" dirty="0">
                <a:latin typeface="Tahoma"/>
                <a:cs typeface="Tahoma"/>
              </a:rPr>
              <a:t>b</a:t>
            </a:r>
            <a:r>
              <a:rPr sz="1800" spc="-100" dirty="0">
                <a:latin typeface="Tahoma"/>
                <a:cs typeface="Tahoma"/>
              </a:rPr>
              <a:t>r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100" dirty="0">
                <a:latin typeface="Tahoma"/>
                <a:cs typeface="Tahoma"/>
              </a:rPr>
              <a:t>r</a:t>
            </a:r>
            <a:r>
              <a:rPr sz="1800" spc="-25" dirty="0">
                <a:latin typeface="Tahoma"/>
                <a:cs typeface="Tahoma"/>
              </a:rPr>
              <a:t>i</a:t>
            </a:r>
            <a:r>
              <a:rPr sz="1800" spc="-135" dirty="0">
                <a:latin typeface="Tahoma"/>
                <a:cs typeface="Tahoma"/>
              </a:rPr>
              <a:t>e</a:t>
            </a:r>
            <a:r>
              <a:rPr sz="1800" spc="-110" dirty="0">
                <a:latin typeface="Tahoma"/>
                <a:cs typeface="Tahoma"/>
              </a:rPr>
              <a:t>s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(</a:t>
            </a:r>
            <a:r>
              <a:rPr sz="1800" spc="-270" dirty="0">
                <a:latin typeface="Tahoma"/>
                <a:cs typeface="Tahoma"/>
              </a:rPr>
              <a:t>J</a:t>
            </a:r>
            <a:r>
              <a:rPr sz="1800" spc="-160" dirty="0">
                <a:latin typeface="Tahoma"/>
                <a:cs typeface="Tahoma"/>
              </a:rPr>
              <a:t>S</a:t>
            </a:r>
            <a:r>
              <a:rPr sz="1800" spc="-270" dirty="0">
                <a:latin typeface="Tahoma"/>
                <a:cs typeface="Tahoma"/>
              </a:rPr>
              <a:t>,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35" dirty="0">
                <a:latin typeface="Tahoma"/>
                <a:cs typeface="Tahoma"/>
              </a:rPr>
              <a:t>C</a:t>
            </a:r>
            <a:r>
              <a:rPr sz="1800" spc="-125" dirty="0">
                <a:latin typeface="Tahoma"/>
                <a:cs typeface="Tahoma"/>
              </a:rPr>
              <a:t>S</a:t>
            </a:r>
            <a:r>
              <a:rPr sz="1800" spc="-160" dirty="0">
                <a:latin typeface="Tahoma"/>
                <a:cs typeface="Tahoma"/>
              </a:rPr>
              <a:t>S</a:t>
            </a:r>
            <a:r>
              <a:rPr sz="1800" spc="-105" dirty="0">
                <a:latin typeface="Tahoma"/>
                <a:cs typeface="Tahoma"/>
              </a:rPr>
              <a:t>)  </a:t>
            </a:r>
            <a:r>
              <a:rPr sz="1800" spc="-70" dirty="0">
                <a:latin typeface="Tahoma"/>
                <a:cs typeface="Tahoma"/>
              </a:rPr>
              <a:t>Component </a:t>
            </a:r>
            <a:r>
              <a:rPr sz="1800" spc="-100" dirty="0">
                <a:latin typeface="Tahoma"/>
                <a:cs typeface="Tahoma"/>
              </a:rPr>
              <a:t>Scripts </a:t>
            </a:r>
            <a:r>
              <a:rPr sz="1800" spc="-125" dirty="0">
                <a:latin typeface="Tahoma"/>
                <a:cs typeface="Tahoma"/>
              </a:rPr>
              <a:t>(HTL, </a:t>
            </a:r>
            <a:r>
              <a:rPr sz="1800" spc="-150" dirty="0">
                <a:latin typeface="Tahoma"/>
                <a:cs typeface="Tahoma"/>
              </a:rPr>
              <a:t>JSP) </a:t>
            </a:r>
            <a:r>
              <a:rPr sz="1800" spc="-550" dirty="0">
                <a:latin typeface="Tahoma"/>
                <a:cs typeface="Tahoma"/>
              </a:rPr>
              <a:t> </a:t>
            </a:r>
            <a:r>
              <a:rPr sz="1800" spc="-125" dirty="0">
                <a:latin typeface="Tahoma"/>
                <a:cs typeface="Tahoma"/>
              </a:rPr>
              <a:t>St</a:t>
            </a:r>
            <a:r>
              <a:rPr sz="1800" spc="-100" dirty="0">
                <a:latin typeface="Tahoma"/>
                <a:cs typeface="Tahoma"/>
              </a:rPr>
              <a:t>r</a:t>
            </a:r>
            <a:r>
              <a:rPr sz="1800" spc="-70" dirty="0">
                <a:latin typeface="Tahoma"/>
                <a:cs typeface="Tahoma"/>
              </a:rPr>
              <a:t>u</a:t>
            </a:r>
            <a:r>
              <a:rPr sz="1800" spc="-85" dirty="0">
                <a:latin typeface="Tahoma"/>
                <a:cs typeface="Tahoma"/>
              </a:rPr>
              <a:t>c</a:t>
            </a:r>
            <a:r>
              <a:rPr sz="1800" spc="-95" dirty="0">
                <a:latin typeface="Tahoma"/>
                <a:cs typeface="Tahoma"/>
              </a:rPr>
              <a:t>t</a:t>
            </a:r>
            <a:r>
              <a:rPr sz="1800" spc="-70" dirty="0">
                <a:latin typeface="Tahoma"/>
                <a:cs typeface="Tahoma"/>
              </a:rPr>
              <a:t>u</a:t>
            </a:r>
            <a:r>
              <a:rPr sz="1800" spc="-100" dirty="0">
                <a:latin typeface="Tahoma"/>
                <a:cs typeface="Tahoma"/>
              </a:rPr>
              <a:t>r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dirty="0">
                <a:latin typeface="Tahoma"/>
                <a:cs typeface="Tahoma"/>
              </a:rPr>
              <a:t>l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C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55" dirty="0">
                <a:latin typeface="Tahoma"/>
                <a:cs typeface="Tahoma"/>
              </a:rPr>
              <a:t>n</a:t>
            </a:r>
            <a:r>
              <a:rPr sz="1800" spc="-95" dirty="0">
                <a:latin typeface="Tahoma"/>
                <a:cs typeface="Tahoma"/>
              </a:rPr>
              <a:t>t</a:t>
            </a:r>
            <a:r>
              <a:rPr sz="1800" spc="-105" dirty="0">
                <a:latin typeface="Tahoma"/>
                <a:cs typeface="Tahoma"/>
              </a:rPr>
              <a:t>e</a:t>
            </a:r>
            <a:r>
              <a:rPr sz="1800" spc="-55" dirty="0">
                <a:latin typeface="Tahoma"/>
                <a:cs typeface="Tahoma"/>
              </a:rPr>
              <a:t>n</a:t>
            </a:r>
            <a:r>
              <a:rPr sz="1800" spc="-95" dirty="0">
                <a:latin typeface="Tahoma"/>
                <a:cs typeface="Tahoma"/>
              </a:rPr>
              <a:t>t</a:t>
            </a:r>
            <a:endParaRPr sz="1800">
              <a:latin typeface="Tahoma"/>
              <a:cs typeface="Tahoma"/>
            </a:endParaRPr>
          </a:p>
          <a:p>
            <a:pPr marL="12700" marR="1007744">
              <a:lnSpc>
                <a:spcPts val="2090"/>
              </a:lnSpc>
              <a:spcBef>
                <a:spcPts val="1375"/>
              </a:spcBef>
            </a:pPr>
            <a:r>
              <a:rPr sz="1800" spc="-60" dirty="0">
                <a:latin typeface="Tahoma"/>
                <a:cs typeface="Tahoma"/>
              </a:rPr>
              <a:t>Ap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85" dirty="0">
                <a:latin typeface="Tahoma"/>
                <a:cs typeface="Tahoma"/>
              </a:rPr>
              <a:t>c</a:t>
            </a:r>
            <a:r>
              <a:rPr sz="1800" spc="-60" dirty="0">
                <a:latin typeface="Tahoma"/>
                <a:cs typeface="Tahoma"/>
              </a:rPr>
              <a:t>h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70" dirty="0">
                <a:latin typeface="Tahoma"/>
                <a:cs typeface="Tahoma"/>
              </a:rPr>
              <a:t>/</a:t>
            </a:r>
            <a:r>
              <a:rPr sz="1800" spc="-65" dirty="0">
                <a:latin typeface="Tahoma"/>
                <a:cs typeface="Tahoma"/>
              </a:rPr>
              <a:t>D</a:t>
            </a:r>
            <a:r>
              <a:rPr sz="1800" spc="-25" dirty="0">
                <a:latin typeface="Tahoma"/>
                <a:cs typeface="Tahoma"/>
              </a:rPr>
              <a:t>i</a:t>
            </a:r>
            <a:r>
              <a:rPr sz="1800" spc="-110" dirty="0">
                <a:latin typeface="Tahoma"/>
                <a:cs typeface="Tahoma"/>
              </a:rPr>
              <a:t>spa</a:t>
            </a:r>
            <a:r>
              <a:rPr sz="1800" spc="-95" dirty="0">
                <a:latin typeface="Tahoma"/>
                <a:cs typeface="Tahoma"/>
              </a:rPr>
              <a:t>t</a:t>
            </a:r>
            <a:r>
              <a:rPr sz="1800" spc="-85" dirty="0">
                <a:latin typeface="Tahoma"/>
                <a:cs typeface="Tahoma"/>
              </a:rPr>
              <a:t>c</a:t>
            </a:r>
            <a:r>
              <a:rPr sz="1800" spc="-60" dirty="0">
                <a:latin typeface="Tahoma"/>
                <a:cs typeface="Tahoma"/>
              </a:rPr>
              <a:t>h</a:t>
            </a:r>
            <a:r>
              <a:rPr sz="1800" spc="-90" dirty="0">
                <a:latin typeface="Tahoma"/>
                <a:cs typeface="Tahoma"/>
              </a:rPr>
              <a:t>er  </a:t>
            </a:r>
            <a:r>
              <a:rPr sz="1800" spc="-95" dirty="0">
                <a:latin typeface="Tahoma"/>
                <a:cs typeface="Tahoma"/>
              </a:rPr>
              <a:t>Configuration*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71371" y="2922523"/>
            <a:ext cx="975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25" dirty="0">
                <a:latin typeface="Tahoma"/>
                <a:cs typeface="Tahoma"/>
              </a:rPr>
              <a:t>F</a:t>
            </a:r>
            <a:r>
              <a:rPr sz="1800" b="1" spc="-145" dirty="0">
                <a:latin typeface="Tahoma"/>
                <a:cs typeface="Tahoma"/>
              </a:rPr>
              <a:t>u</a:t>
            </a:r>
            <a:r>
              <a:rPr sz="1800" b="1" spc="-50" dirty="0">
                <a:latin typeface="Tahoma"/>
                <a:cs typeface="Tahoma"/>
              </a:rPr>
              <a:t>ll</a:t>
            </a:r>
            <a:r>
              <a:rPr sz="1800" b="1" spc="-114" dirty="0">
                <a:latin typeface="Tahoma"/>
                <a:cs typeface="Tahoma"/>
              </a:rPr>
              <a:t> </a:t>
            </a:r>
            <a:r>
              <a:rPr sz="1800" b="1" spc="-235" dirty="0">
                <a:latin typeface="Tahoma"/>
                <a:cs typeface="Tahoma"/>
              </a:rPr>
              <a:t>S</a:t>
            </a:r>
            <a:r>
              <a:rPr sz="1800" b="1" spc="-165" dirty="0">
                <a:latin typeface="Tahoma"/>
                <a:cs typeface="Tahoma"/>
              </a:rPr>
              <a:t>t</a:t>
            </a:r>
            <a:r>
              <a:rPr sz="1800" b="1" spc="-170" dirty="0">
                <a:latin typeface="Tahoma"/>
                <a:cs typeface="Tahoma"/>
              </a:rPr>
              <a:t>a</a:t>
            </a:r>
            <a:r>
              <a:rPr sz="1800" b="1" spc="-165" dirty="0">
                <a:latin typeface="Tahoma"/>
                <a:cs typeface="Tahoma"/>
              </a:rPr>
              <a:t>c</a:t>
            </a:r>
            <a:r>
              <a:rPr sz="1800" b="1" spc="-160" dirty="0">
                <a:latin typeface="Tahoma"/>
                <a:cs typeface="Tahoma"/>
              </a:rPr>
              <a:t>k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379912" y="838200"/>
            <a:ext cx="3429000" cy="5311140"/>
            <a:chOff x="4379912" y="838200"/>
            <a:chExt cx="3429000" cy="5311140"/>
          </a:xfrm>
        </p:grpSpPr>
        <p:sp>
          <p:nvSpPr>
            <p:cNvPr id="12" name="object 12"/>
            <p:cNvSpPr/>
            <p:nvPr/>
          </p:nvSpPr>
          <p:spPr>
            <a:xfrm>
              <a:off x="4379912" y="1874519"/>
              <a:ext cx="3429000" cy="4274820"/>
            </a:xfrm>
            <a:custGeom>
              <a:avLst/>
              <a:gdLst/>
              <a:ahLst/>
              <a:cxnLst/>
              <a:rect l="l" t="t" r="r" b="b"/>
              <a:pathLst>
                <a:path w="3429000" h="4274820">
                  <a:moveTo>
                    <a:pt x="3337547" y="0"/>
                  </a:moveTo>
                  <a:lnTo>
                    <a:pt x="91451" y="0"/>
                  </a:lnTo>
                  <a:lnTo>
                    <a:pt x="55854" y="7186"/>
                  </a:lnTo>
                  <a:lnTo>
                    <a:pt x="26785" y="26785"/>
                  </a:lnTo>
                  <a:lnTo>
                    <a:pt x="7186" y="55855"/>
                  </a:lnTo>
                  <a:lnTo>
                    <a:pt x="0" y="91452"/>
                  </a:lnTo>
                  <a:lnTo>
                    <a:pt x="0" y="4183367"/>
                  </a:lnTo>
                  <a:lnTo>
                    <a:pt x="7186" y="4218965"/>
                  </a:lnTo>
                  <a:lnTo>
                    <a:pt x="26785" y="4248034"/>
                  </a:lnTo>
                  <a:lnTo>
                    <a:pt x="55854" y="4267633"/>
                  </a:lnTo>
                  <a:lnTo>
                    <a:pt x="91451" y="4274820"/>
                  </a:lnTo>
                  <a:lnTo>
                    <a:pt x="3337547" y="4274820"/>
                  </a:lnTo>
                  <a:lnTo>
                    <a:pt x="3373144" y="4267633"/>
                  </a:lnTo>
                  <a:lnTo>
                    <a:pt x="3402213" y="4248034"/>
                  </a:lnTo>
                  <a:lnTo>
                    <a:pt x="3421812" y="4218965"/>
                  </a:lnTo>
                  <a:lnTo>
                    <a:pt x="3428998" y="4183367"/>
                  </a:lnTo>
                  <a:lnTo>
                    <a:pt x="3428998" y="91452"/>
                  </a:lnTo>
                  <a:lnTo>
                    <a:pt x="3421812" y="55855"/>
                  </a:lnTo>
                  <a:lnTo>
                    <a:pt x="3402213" y="26785"/>
                  </a:lnTo>
                  <a:lnTo>
                    <a:pt x="3373144" y="7186"/>
                  </a:lnTo>
                  <a:lnTo>
                    <a:pt x="3337547" y="0"/>
                  </a:lnTo>
                  <a:close/>
                </a:path>
              </a:pathLst>
            </a:custGeom>
            <a:solidFill>
              <a:srgbClr val="F4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77383" y="838200"/>
              <a:ext cx="2234184" cy="223723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230164" y="1093754"/>
              <a:ext cx="1729105" cy="1729105"/>
            </a:xfrm>
            <a:custGeom>
              <a:avLst/>
              <a:gdLst/>
              <a:ahLst/>
              <a:cxnLst/>
              <a:rect l="l" t="t" r="r" b="b"/>
              <a:pathLst>
                <a:path w="1729104" h="1729105">
                  <a:moveTo>
                    <a:pt x="864246" y="0"/>
                  </a:moveTo>
                  <a:lnTo>
                    <a:pt x="816827" y="1278"/>
                  </a:lnTo>
                  <a:lnTo>
                    <a:pt x="770077" y="5071"/>
                  </a:lnTo>
                  <a:lnTo>
                    <a:pt x="724061" y="11311"/>
                  </a:lnTo>
                  <a:lnTo>
                    <a:pt x="678845" y="19933"/>
                  </a:lnTo>
                  <a:lnTo>
                    <a:pt x="634495" y="30871"/>
                  </a:lnTo>
                  <a:lnTo>
                    <a:pt x="591077" y="44059"/>
                  </a:lnTo>
                  <a:lnTo>
                    <a:pt x="548657" y="59432"/>
                  </a:lnTo>
                  <a:lnTo>
                    <a:pt x="507301" y="76922"/>
                  </a:lnTo>
                  <a:lnTo>
                    <a:pt x="467075" y="96465"/>
                  </a:lnTo>
                  <a:lnTo>
                    <a:pt x="428044" y="117994"/>
                  </a:lnTo>
                  <a:lnTo>
                    <a:pt x="390275" y="141444"/>
                  </a:lnTo>
                  <a:lnTo>
                    <a:pt x="353833" y="166749"/>
                  </a:lnTo>
                  <a:lnTo>
                    <a:pt x="318785" y="193842"/>
                  </a:lnTo>
                  <a:lnTo>
                    <a:pt x="285195" y="222658"/>
                  </a:lnTo>
                  <a:lnTo>
                    <a:pt x="253131" y="253131"/>
                  </a:lnTo>
                  <a:lnTo>
                    <a:pt x="222658" y="285195"/>
                  </a:lnTo>
                  <a:lnTo>
                    <a:pt x="193842" y="318785"/>
                  </a:lnTo>
                  <a:lnTo>
                    <a:pt x="166749" y="353833"/>
                  </a:lnTo>
                  <a:lnTo>
                    <a:pt x="141444" y="390275"/>
                  </a:lnTo>
                  <a:lnTo>
                    <a:pt x="117994" y="428044"/>
                  </a:lnTo>
                  <a:lnTo>
                    <a:pt x="96465" y="467075"/>
                  </a:lnTo>
                  <a:lnTo>
                    <a:pt x="76922" y="507301"/>
                  </a:lnTo>
                  <a:lnTo>
                    <a:pt x="59432" y="548657"/>
                  </a:lnTo>
                  <a:lnTo>
                    <a:pt x="44059" y="591077"/>
                  </a:lnTo>
                  <a:lnTo>
                    <a:pt x="30871" y="634495"/>
                  </a:lnTo>
                  <a:lnTo>
                    <a:pt x="19933" y="678845"/>
                  </a:lnTo>
                  <a:lnTo>
                    <a:pt x="11311" y="724061"/>
                  </a:lnTo>
                  <a:lnTo>
                    <a:pt x="5071" y="770077"/>
                  </a:lnTo>
                  <a:lnTo>
                    <a:pt x="1278" y="816827"/>
                  </a:lnTo>
                  <a:lnTo>
                    <a:pt x="0" y="864246"/>
                  </a:lnTo>
                  <a:lnTo>
                    <a:pt x="1278" y="911665"/>
                  </a:lnTo>
                  <a:lnTo>
                    <a:pt x="5071" y="958415"/>
                  </a:lnTo>
                  <a:lnTo>
                    <a:pt x="11311" y="1004431"/>
                  </a:lnTo>
                  <a:lnTo>
                    <a:pt x="19933" y="1049647"/>
                  </a:lnTo>
                  <a:lnTo>
                    <a:pt x="30871" y="1093997"/>
                  </a:lnTo>
                  <a:lnTo>
                    <a:pt x="44059" y="1137415"/>
                  </a:lnTo>
                  <a:lnTo>
                    <a:pt x="59432" y="1179835"/>
                  </a:lnTo>
                  <a:lnTo>
                    <a:pt x="76922" y="1221191"/>
                  </a:lnTo>
                  <a:lnTo>
                    <a:pt x="96465" y="1261417"/>
                  </a:lnTo>
                  <a:lnTo>
                    <a:pt x="117994" y="1300448"/>
                  </a:lnTo>
                  <a:lnTo>
                    <a:pt x="141444" y="1338217"/>
                  </a:lnTo>
                  <a:lnTo>
                    <a:pt x="166749" y="1374659"/>
                  </a:lnTo>
                  <a:lnTo>
                    <a:pt x="193842" y="1409707"/>
                  </a:lnTo>
                  <a:lnTo>
                    <a:pt x="222658" y="1443296"/>
                  </a:lnTo>
                  <a:lnTo>
                    <a:pt x="253131" y="1475361"/>
                  </a:lnTo>
                  <a:lnTo>
                    <a:pt x="285195" y="1505834"/>
                  </a:lnTo>
                  <a:lnTo>
                    <a:pt x="318785" y="1534650"/>
                  </a:lnTo>
                  <a:lnTo>
                    <a:pt x="353833" y="1561743"/>
                  </a:lnTo>
                  <a:lnTo>
                    <a:pt x="390275" y="1587048"/>
                  </a:lnTo>
                  <a:lnTo>
                    <a:pt x="428044" y="1610497"/>
                  </a:lnTo>
                  <a:lnTo>
                    <a:pt x="467075" y="1632027"/>
                  </a:lnTo>
                  <a:lnTo>
                    <a:pt x="507301" y="1651570"/>
                  </a:lnTo>
                  <a:lnTo>
                    <a:pt x="548657" y="1669060"/>
                  </a:lnTo>
                  <a:lnTo>
                    <a:pt x="591077" y="1684433"/>
                  </a:lnTo>
                  <a:lnTo>
                    <a:pt x="634495" y="1697621"/>
                  </a:lnTo>
                  <a:lnTo>
                    <a:pt x="678845" y="1708559"/>
                  </a:lnTo>
                  <a:lnTo>
                    <a:pt x="724061" y="1717181"/>
                  </a:lnTo>
                  <a:lnTo>
                    <a:pt x="770077" y="1723421"/>
                  </a:lnTo>
                  <a:lnTo>
                    <a:pt x="816827" y="1727214"/>
                  </a:lnTo>
                  <a:lnTo>
                    <a:pt x="864246" y="1728492"/>
                  </a:lnTo>
                  <a:lnTo>
                    <a:pt x="911665" y="1727214"/>
                  </a:lnTo>
                  <a:lnTo>
                    <a:pt x="958415" y="1723421"/>
                  </a:lnTo>
                  <a:lnTo>
                    <a:pt x="1004431" y="1717181"/>
                  </a:lnTo>
                  <a:lnTo>
                    <a:pt x="1049647" y="1708559"/>
                  </a:lnTo>
                  <a:lnTo>
                    <a:pt x="1093997" y="1697621"/>
                  </a:lnTo>
                  <a:lnTo>
                    <a:pt x="1137415" y="1684433"/>
                  </a:lnTo>
                  <a:lnTo>
                    <a:pt x="1179835" y="1669060"/>
                  </a:lnTo>
                  <a:lnTo>
                    <a:pt x="1221191" y="1651570"/>
                  </a:lnTo>
                  <a:lnTo>
                    <a:pt x="1261417" y="1632027"/>
                  </a:lnTo>
                  <a:lnTo>
                    <a:pt x="1300448" y="1610497"/>
                  </a:lnTo>
                  <a:lnTo>
                    <a:pt x="1338217" y="1587048"/>
                  </a:lnTo>
                  <a:lnTo>
                    <a:pt x="1374659" y="1561743"/>
                  </a:lnTo>
                  <a:lnTo>
                    <a:pt x="1409708" y="1534650"/>
                  </a:lnTo>
                  <a:lnTo>
                    <a:pt x="1443297" y="1505834"/>
                  </a:lnTo>
                  <a:lnTo>
                    <a:pt x="1475361" y="1475361"/>
                  </a:lnTo>
                  <a:lnTo>
                    <a:pt x="1505834" y="1443296"/>
                  </a:lnTo>
                  <a:lnTo>
                    <a:pt x="1534651" y="1409707"/>
                  </a:lnTo>
                  <a:lnTo>
                    <a:pt x="1561744" y="1374659"/>
                  </a:lnTo>
                  <a:lnTo>
                    <a:pt x="1587048" y="1338217"/>
                  </a:lnTo>
                  <a:lnTo>
                    <a:pt x="1610498" y="1300448"/>
                  </a:lnTo>
                  <a:lnTo>
                    <a:pt x="1632028" y="1261417"/>
                  </a:lnTo>
                  <a:lnTo>
                    <a:pt x="1651571" y="1221191"/>
                  </a:lnTo>
                  <a:lnTo>
                    <a:pt x="1669061" y="1179835"/>
                  </a:lnTo>
                  <a:lnTo>
                    <a:pt x="1684434" y="1137415"/>
                  </a:lnTo>
                  <a:lnTo>
                    <a:pt x="1697622" y="1093997"/>
                  </a:lnTo>
                  <a:lnTo>
                    <a:pt x="1708560" y="1049647"/>
                  </a:lnTo>
                  <a:lnTo>
                    <a:pt x="1717182" y="1004431"/>
                  </a:lnTo>
                  <a:lnTo>
                    <a:pt x="1723422" y="958415"/>
                  </a:lnTo>
                  <a:lnTo>
                    <a:pt x="1727215" y="911665"/>
                  </a:lnTo>
                  <a:lnTo>
                    <a:pt x="1728494" y="864246"/>
                  </a:lnTo>
                  <a:lnTo>
                    <a:pt x="1727215" y="816827"/>
                  </a:lnTo>
                  <a:lnTo>
                    <a:pt x="1723422" y="770077"/>
                  </a:lnTo>
                  <a:lnTo>
                    <a:pt x="1717182" y="724061"/>
                  </a:lnTo>
                  <a:lnTo>
                    <a:pt x="1708560" y="678845"/>
                  </a:lnTo>
                  <a:lnTo>
                    <a:pt x="1697622" y="634495"/>
                  </a:lnTo>
                  <a:lnTo>
                    <a:pt x="1684434" y="591077"/>
                  </a:lnTo>
                  <a:lnTo>
                    <a:pt x="1669061" y="548657"/>
                  </a:lnTo>
                  <a:lnTo>
                    <a:pt x="1651571" y="507301"/>
                  </a:lnTo>
                  <a:lnTo>
                    <a:pt x="1632028" y="467075"/>
                  </a:lnTo>
                  <a:lnTo>
                    <a:pt x="1610498" y="428044"/>
                  </a:lnTo>
                  <a:lnTo>
                    <a:pt x="1587048" y="390275"/>
                  </a:lnTo>
                  <a:lnTo>
                    <a:pt x="1561744" y="353833"/>
                  </a:lnTo>
                  <a:lnTo>
                    <a:pt x="1534651" y="318785"/>
                  </a:lnTo>
                  <a:lnTo>
                    <a:pt x="1505834" y="285195"/>
                  </a:lnTo>
                  <a:lnTo>
                    <a:pt x="1475361" y="253131"/>
                  </a:lnTo>
                  <a:lnTo>
                    <a:pt x="1443297" y="222658"/>
                  </a:lnTo>
                  <a:lnTo>
                    <a:pt x="1409708" y="193842"/>
                  </a:lnTo>
                  <a:lnTo>
                    <a:pt x="1374659" y="166749"/>
                  </a:lnTo>
                  <a:lnTo>
                    <a:pt x="1338217" y="141444"/>
                  </a:lnTo>
                  <a:lnTo>
                    <a:pt x="1300448" y="117994"/>
                  </a:lnTo>
                  <a:lnTo>
                    <a:pt x="1261417" y="96465"/>
                  </a:lnTo>
                  <a:lnTo>
                    <a:pt x="1221191" y="76922"/>
                  </a:lnTo>
                  <a:lnTo>
                    <a:pt x="1179835" y="59432"/>
                  </a:lnTo>
                  <a:lnTo>
                    <a:pt x="1137415" y="44059"/>
                  </a:lnTo>
                  <a:lnTo>
                    <a:pt x="1093997" y="30871"/>
                  </a:lnTo>
                  <a:lnTo>
                    <a:pt x="1049647" y="19933"/>
                  </a:lnTo>
                  <a:lnTo>
                    <a:pt x="1004431" y="11311"/>
                  </a:lnTo>
                  <a:lnTo>
                    <a:pt x="958415" y="5071"/>
                  </a:lnTo>
                  <a:lnTo>
                    <a:pt x="911665" y="1278"/>
                  </a:lnTo>
                  <a:lnTo>
                    <a:pt x="8642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30164" y="1093754"/>
              <a:ext cx="1729105" cy="1729105"/>
            </a:xfrm>
            <a:custGeom>
              <a:avLst/>
              <a:gdLst/>
              <a:ahLst/>
              <a:cxnLst/>
              <a:rect l="l" t="t" r="r" b="b"/>
              <a:pathLst>
                <a:path w="1729104" h="1729105">
                  <a:moveTo>
                    <a:pt x="0" y="864247"/>
                  </a:moveTo>
                  <a:lnTo>
                    <a:pt x="1278" y="816828"/>
                  </a:lnTo>
                  <a:lnTo>
                    <a:pt x="5071" y="770077"/>
                  </a:lnTo>
                  <a:lnTo>
                    <a:pt x="11311" y="724061"/>
                  </a:lnTo>
                  <a:lnTo>
                    <a:pt x="19933" y="678845"/>
                  </a:lnTo>
                  <a:lnTo>
                    <a:pt x="30871" y="634495"/>
                  </a:lnTo>
                  <a:lnTo>
                    <a:pt x="44059" y="591078"/>
                  </a:lnTo>
                  <a:lnTo>
                    <a:pt x="59432" y="548658"/>
                  </a:lnTo>
                  <a:lnTo>
                    <a:pt x="76922" y="507302"/>
                  </a:lnTo>
                  <a:lnTo>
                    <a:pt x="96465" y="467075"/>
                  </a:lnTo>
                  <a:lnTo>
                    <a:pt x="117995" y="428044"/>
                  </a:lnTo>
                  <a:lnTo>
                    <a:pt x="141444" y="390275"/>
                  </a:lnTo>
                  <a:lnTo>
                    <a:pt x="166749" y="353833"/>
                  </a:lnTo>
                  <a:lnTo>
                    <a:pt x="193842" y="318785"/>
                  </a:lnTo>
                  <a:lnTo>
                    <a:pt x="222658" y="285196"/>
                  </a:lnTo>
                  <a:lnTo>
                    <a:pt x="253132" y="253132"/>
                  </a:lnTo>
                  <a:lnTo>
                    <a:pt x="285196" y="222658"/>
                  </a:lnTo>
                  <a:lnTo>
                    <a:pt x="318785" y="193842"/>
                  </a:lnTo>
                  <a:lnTo>
                    <a:pt x="353833" y="166749"/>
                  </a:lnTo>
                  <a:lnTo>
                    <a:pt x="390275" y="141444"/>
                  </a:lnTo>
                  <a:lnTo>
                    <a:pt x="428044" y="117995"/>
                  </a:lnTo>
                  <a:lnTo>
                    <a:pt x="467075" y="96465"/>
                  </a:lnTo>
                  <a:lnTo>
                    <a:pt x="507302" y="76922"/>
                  </a:lnTo>
                  <a:lnTo>
                    <a:pt x="548658" y="59432"/>
                  </a:lnTo>
                  <a:lnTo>
                    <a:pt x="591078" y="44059"/>
                  </a:lnTo>
                  <a:lnTo>
                    <a:pt x="634495" y="30871"/>
                  </a:lnTo>
                  <a:lnTo>
                    <a:pt x="678845" y="19933"/>
                  </a:lnTo>
                  <a:lnTo>
                    <a:pt x="724061" y="11311"/>
                  </a:lnTo>
                  <a:lnTo>
                    <a:pt x="770077" y="5071"/>
                  </a:lnTo>
                  <a:lnTo>
                    <a:pt x="816828" y="1278"/>
                  </a:lnTo>
                  <a:lnTo>
                    <a:pt x="864247" y="0"/>
                  </a:lnTo>
                  <a:lnTo>
                    <a:pt x="911665" y="1278"/>
                  </a:lnTo>
                  <a:lnTo>
                    <a:pt x="958416" y="5071"/>
                  </a:lnTo>
                  <a:lnTo>
                    <a:pt x="1004432" y="11311"/>
                  </a:lnTo>
                  <a:lnTo>
                    <a:pt x="1049648" y="19933"/>
                  </a:lnTo>
                  <a:lnTo>
                    <a:pt x="1093997" y="30871"/>
                  </a:lnTo>
                  <a:lnTo>
                    <a:pt x="1137415" y="44059"/>
                  </a:lnTo>
                  <a:lnTo>
                    <a:pt x="1179835" y="59432"/>
                  </a:lnTo>
                  <a:lnTo>
                    <a:pt x="1221191" y="76922"/>
                  </a:lnTo>
                  <a:lnTo>
                    <a:pt x="1261418" y="96465"/>
                  </a:lnTo>
                  <a:lnTo>
                    <a:pt x="1300448" y="117995"/>
                  </a:lnTo>
                  <a:lnTo>
                    <a:pt x="1338218" y="141444"/>
                  </a:lnTo>
                  <a:lnTo>
                    <a:pt x="1374659" y="166749"/>
                  </a:lnTo>
                  <a:lnTo>
                    <a:pt x="1409708" y="193842"/>
                  </a:lnTo>
                  <a:lnTo>
                    <a:pt x="1443297" y="222658"/>
                  </a:lnTo>
                  <a:lnTo>
                    <a:pt x="1475361" y="253132"/>
                  </a:lnTo>
                  <a:lnTo>
                    <a:pt x="1505834" y="285196"/>
                  </a:lnTo>
                  <a:lnTo>
                    <a:pt x="1534651" y="318785"/>
                  </a:lnTo>
                  <a:lnTo>
                    <a:pt x="1561744" y="353833"/>
                  </a:lnTo>
                  <a:lnTo>
                    <a:pt x="1587048" y="390275"/>
                  </a:lnTo>
                  <a:lnTo>
                    <a:pt x="1610498" y="428044"/>
                  </a:lnTo>
                  <a:lnTo>
                    <a:pt x="1632028" y="467075"/>
                  </a:lnTo>
                  <a:lnTo>
                    <a:pt x="1651571" y="507302"/>
                  </a:lnTo>
                  <a:lnTo>
                    <a:pt x="1669061" y="548658"/>
                  </a:lnTo>
                  <a:lnTo>
                    <a:pt x="1684434" y="591078"/>
                  </a:lnTo>
                  <a:lnTo>
                    <a:pt x="1697622" y="634495"/>
                  </a:lnTo>
                  <a:lnTo>
                    <a:pt x="1708560" y="678845"/>
                  </a:lnTo>
                  <a:lnTo>
                    <a:pt x="1717182" y="724061"/>
                  </a:lnTo>
                  <a:lnTo>
                    <a:pt x="1723422" y="770077"/>
                  </a:lnTo>
                  <a:lnTo>
                    <a:pt x="1727215" y="816828"/>
                  </a:lnTo>
                  <a:lnTo>
                    <a:pt x="1728494" y="864247"/>
                  </a:lnTo>
                  <a:lnTo>
                    <a:pt x="1727215" y="911665"/>
                  </a:lnTo>
                  <a:lnTo>
                    <a:pt x="1723422" y="958416"/>
                  </a:lnTo>
                  <a:lnTo>
                    <a:pt x="1717182" y="1004432"/>
                  </a:lnTo>
                  <a:lnTo>
                    <a:pt x="1708560" y="1049648"/>
                  </a:lnTo>
                  <a:lnTo>
                    <a:pt x="1697622" y="1093997"/>
                  </a:lnTo>
                  <a:lnTo>
                    <a:pt x="1684434" y="1137415"/>
                  </a:lnTo>
                  <a:lnTo>
                    <a:pt x="1669061" y="1179835"/>
                  </a:lnTo>
                  <a:lnTo>
                    <a:pt x="1651571" y="1221191"/>
                  </a:lnTo>
                  <a:lnTo>
                    <a:pt x="1632028" y="1261418"/>
                  </a:lnTo>
                  <a:lnTo>
                    <a:pt x="1610498" y="1300448"/>
                  </a:lnTo>
                  <a:lnTo>
                    <a:pt x="1587048" y="1338218"/>
                  </a:lnTo>
                  <a:lnTo>
                    <a:pt x="1561744" y="1374659"/>
                  </a:lnTo>
                  <a:lnTo>
                    <a:pt x="1534651" y="1409708"/>
                  </a:lnTo>
                  <a:lnTo>
                    <a:pt x="1505834" y="1443297"/>
                  </a:lnTo>
                  <a:lnTo>
                    <a:pt x="1475361" y="1475361"/>
                  </a:lnTo>
                  <a:lnTo>
                    <a:pt x="1443297" y="1505834"/>
                  </a:lnTo>
                  <a:lnTo>
                    <a:pt x="1409708" y="1534651"/>
                  </a:lnTo>
                  <a:lnTo>
                    <a:pt x="1374659" y="1561744"/>
                  </a:lnTo>
                  <a:lnTo>
                    <a:pt x="1338218" y="1587048"/>
                  </a:lnTo>
                  <a:lnTo>
                    <a:pt x="1300448" y="1610498"/>
                  </a:lnTo>
                  <a:lnTo>
                    <a:pt x="1261418" y="1632028"/>
                  </a:lnTo>
                  <a:lnTo>
                    <a:pt x="1221191" y="1651571"/>
                  </a:lnTo>
                  <a:lnTo>
                    <a:pt x="1179835" y="1669061"/>
                  </a:lnTo>
                  <a:lnTo>
                    <a:pt x="1137415" y="1684434"/>
                  </a:lnTo>
                  <a:lnTo>
                    <a:pt x="1093997" y="1697622"/>
                  </a:lnTo>
                  <a:lnTo>
                    <a:pt x="1049648" y="1708560"/>
                  </a:lnTo>
                  <a:lnTo>
                    <a:pt x="1004432" y="1717182"/>
                  </a:lnTo>
                  <a:lnTo>
                    <a:pt x="958416" y="1723422"/>
                  </a:lnTo>
                  <a:lnTo>
                    <a:pt x="911665" y="1727215"/>
                  </a:lnTo>
                  <a:lnTo>
                    <a:pt x="864247" y="1728494"/>
                  </a:lnTo>
                  <a:lnTo>
                    <a:pt x="816828" y="1727215"/>
                  </a:lnTo>
                  <a:lnTo>
                    <a:pt x="770077" y="1723422"/>
                  </a:lnTo>
                  <a:lnTo>
                    <a:pt x="724061" y="1717182"/>
                  </a:lnTo>
                  <a:lnTo>
                    <a:pt x="678845" y="1708560"/>
                  </a:lnTo>
                  <a:lnTo>
                    <a:pt x="634495" y="1697622"/>
                  </a:lnTo>
                  <a:lnTo>
                    <a:pt x="591078" y="1684434"/>
                  </a:lnTo>
                  <a:lnTo>
                    <a:pt x="548658" y="1669061"/>
                  </a:lnTo>
                  <a:lnTo>
                    <a:pt x="507302" y="1651571"/>
                  </a:lnTo>
                  <a:lnTo>
                    <a:pt x="467075" y="1632028"/>
                  </a:lnTo>
                  <a:lnTo>
                    <a:pt x="428044" y="1610498"/>
                  </a:lnTo>
                  <a:lnTo>
                    <a:pt x="390275" y="1587048"/>
                  </a:lnTo>
                  <a:lnTo>
                    <a:pt x="353833" y="1561744"/>
                  </a:lnTo>
                  <a:lnTo>
                    <a:pt x="318785" y="1534651"/>
                  </a:lnTo>
                  <a:lnTo>
                    <a:pt x="285196" y="1505834"/>
                  </a:lnTo>
                  <a:lnTo>
                    <a:pt x="253132" y="1475361"/>
                  </a:lnTo>
                  <a:lnTo>
                    <a:pt x="222658" y="1443297"/>
                  </a:lnTo>
                  <a:lnTo>
                    <a:pt x="193842" y="1409708"/>
                  </a:lnTo>
                  <a:lnTo>
                    <a:pt x="166749" y="1374659"/>
                  </a:lnTo>
                  <a:lnTo>
                    <a:pt x="141444" y="1338218"/>
                  </a:lnTo>
                  <a:lnTo>
                    <a:pt x="117995" y="1300448"/>
                  </a:lnTo>
                  <a:lnTo>
                    <a:pt x="96465" y="1261418"/>
                  </a:lnTo>
                  <a:lnTo>
                    <a:pt x="76922" y="1221191"/>
                  </a:lnTo>
                  <a:lnTo>
                    <a:pt x="59432" y="1179835"/>
                  </a:lnTo>
                  <a:lnTo>
                    <a:pt x="44059" y="1137415"/>
                  </a:lnTo>
                  <a:lnTo>
                    <a:pt x="30871" y="1093997"/>
                  </a:lnTo>
                  <a:lnTo>
                    <a:pt x="19933" y="1049648"/>
                  </a:lnTo>
                  <a:lnTo>
                    <a:pt x="11311" y="1004432"/>
                  </a:lnTo>
                  <a:lnTo>
                    <a:pt x="5071" y="958416"/>
                  </a:lnTo>
                  <a:lnTo>
                    <a:pt x="1278" y="911665"/>
                  </a:lnTo>
                  <a:lnTo>
                    <a:pt x="0" y="864247"/>
                  </a:lnTo>
                  <a:close/>
                </a:path>
              </a:pathLst>
            </a:custGeom>
            <a:ln w="38100">
              <a:solidFill>
                <a:srgbClr val="ED3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64558" y="1506093"/>
              <a:ext cx="1082564" cy="92667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727257" y="3602228"/>
            <a:ext cx="2503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ahoma"/>
                <a:cs typeface="Tahoma"/>
              </a:rPr>
              <a:t>AEM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60" dirty="0">
                <a:latin typeface="Tahoma"/>
                <a:cs typeface="Tahoma"/>
              </a:rPr>
              <a:t>S</a:t>
            </a:r>
            <a:r>
              <a:rPr sz="1800" spc="-25" dirty="0">
                <a:latin typeface="Tahoma"/>
                <a:cs typeface="Tahoma"/>
              </a:rPr>
              <a:t>i</a:t>
            </a:r>
            <a:r>
              <a:rPr sz="1800" spc="-95" dirty="0">
                <a:latin typeface="Tahoma"/>
                <a:cs typeface="Tahoma"/>
              </a:rPr>
              <a:t>t</a:t>
            </a:r>
            <a:r>
              <a:rPr sz="1800" spc="-135" dirty="0">
                <a:latin typeface="Tahoma"/>
                <a:cs typeface="Tahoma"/>
              </a:rPr>
              <a:t>e</a:t>
            </a:r>
            <a:r>
              <a:rPr sz="1800" spc="-110" dirty="0">
                <a:latin typeface="Tahoma"/>
                <a:cs typeface="Tahoma"/>
              </a:rPr>
              <a:t>s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40" dirty="0">
                <a:latin typeface="Tahoma"/>
                <a:cs typeface="Tahoma"/>
              </a:rPr>
              <a:t>T</a:t>
            </a:r>
            <a:r>
              <a:rPr sz="1800" spc="-60" dirty="0">
                <a:latin typeface="Tahoma"/>
                <a:cs typeface="Tahoma"/>
              </a:rPr>
              <a:t>h</a:t>
            </a:r>
            <a:r>
              <a:rPr sz="1800" spc="-55" dirty="0">
                <a:latin typeface="Tahoma"/>
                <a:cs typeface="Tahoma"/>
              </a:rPr>
              <a:t>e</a:t>
            </a:r>
            <a:r>
              <a:rPr sz="1800" spc="-75" dirty="0">
                <a:latin typeface="Tahoma"/>
                <a:cs typeface="Tahoma"/>
              </a:rPr>
              <a:t>m</a:t>
            </a:r>
            <a:r>
              <a:rPr sz="1800" spc="-135" dirty="0">
                <a:latin typeface="Tahoma"/>
                <a:cs typeface="Tahoma"/>
              </a:rPr>
              <a:t>e</a:t>
            </a:r>
            <a:r>
              <a:rPr sz="1800" spc="-110" dirty="0">
                <a:latin typeface="Tahoma"/>
                <a:cs typeface="Tahoma"/>
              </a:rPr>
              <a:t>s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(</a:t>
            </a:r>
            <a:r>
              <a:rPr sz="1800" spc="-270" dirty="0">
                <a:latin typeface="Tahoma"/>
                <a:cs typeface="Tahoma"/>
              </a:rPr>
              <a:t>J</a:t>
            </a:r>
            <a:r>
              <a:rPr sz="1800" spc="-160" dirty="0">
                <a:latin typeface="Tahoma"/>
                <a:cs typeface="Tahoma"/>
              </a:rPr>
              <a:t>S</a:t>
            </a:r>
            <a:r>
              <a:rPr sz="1800" spc="-270" dirty="0">
                <a:latin typeface="Tahoma"/>
                <a:cs typeface="Tahoma"/>
              </a:rPr>
              <a:t>,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35" dirty="0">
                <a:latin typeface="Tahoma"/>
                <a:cs typeface="Tahoma"/>
              </a:rPr>
              <a:t>C</a:t>
            </a:r>
            <a:r>
              <a:rPr sz="1800" spc="-125" dirty="0">
                <a:latin typeface="Tahoma"/>
                <a:cs typeface="Tahoma"/>
              </a:rPr>
              <a:t>S</a:t>
            </a:r>
            <a:r>
              <a:rPr sz="1800" spc="-160" dirty="0">
                <a:latin typeface="Tahoma"/>
                <a:cs typeface="Tahoma"/>
              </a:rPr>
              <a:t>S</a:t>
            </a:r>
            <a:r>
              <a:rPr sz="1800" spc="-114" dirty="0">
                <a:latin typeface="Tahoma"/>
                <a:cs typeface="Tahoma"/>
              </a:rPr>
              <a:t>)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89917" y="2922523"/>
            <a:ext cx="9855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5" dirty="0">
                <a:latin typeface="Tahoma"/>
                <a:cs typeface="Tahoma"/>
              </a:rPr>
              <a:t>F</a:t>
            </a:r>
            <a:r>
              <a:rPr sz="1800" b="1" spc="-110" dirty="0">
                <a:latin typeface="Tahoma"/>
                <a:cs typeface="Tahoma"/>
              </a:rPr>
              <a:t>r</a:t>
            </a:r>
            <a:r>
              <a:rPr sz="1800" b="1" spc="-125" dirty="0">
                <a:latin typeface="Tahoma"/>
                <a:cs typeface="Tahoma"/>
              </a:rPr>
              <a:t>o</a:t>
            </a:r>
            <a:r>
              <a:rPr sz="1800" b="1" spc="-145" dirty="0">
                <a:latin typeface="Tahoma"/>
                <a:cs typeface="Tahoma"/>
              </a:rPr>
              <a:t>n</a:t>
            </a:r>
            <a:r>
              <a:rPr sz="1800" b="1" spc="-165" dirty="0">
                <a:latin typeface="Tahoma"/>
                <a:cs typeface="Tahoma"/>
              </a:rPr>
              <a:t>t</a:t>
            </a:r>
            <a:r>
              <a:rPr sz="1800" b="1" spc="-114" dirty="0">
                <a:latin typeface="Tahoma"/>
                <a:cs typeface="Tahoma"/>
              </a:rPr>
              <a:t> </a:t>
            </a:r>
            <a:r>
              <a:rPr sz="1800" b="1" spc="-140" dirty="0">
                <a:latin typeface="Tahoma"/>
                <a:cs typeface="Tahoma"/>
              </a:rPr>
              <a:t>E</a:t>
            </a:r>
            <a:r>
              <a:rPr sz="1800" b="1" spc="-160" dirty="0">
                <a:latin typeface="Tahoma"/>
                <a:cs typeface="Tahoma"/>
              </a:rPr>
              <a:t>n</a:t>
            </a:r>
            <a:r>
              <a:rPr sz="1800" b="1" spc="-140" dirty="0"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003221" y="838200"/>
            <a:ext cx="3429000" cy="5311140"/>
            <a:chOff x="8003221" y="838200"/>
            <a:chExt cx="3429000" cy="5311140"/>
          </a:xfrm>
        </p:grpSpPr>
        <p:sp>
          <p:nvSpPr>
            <p:cNvPr id="20" name="object 20"/>
            <p:cNvSpPr/>
            <p:nvPr/>
          </p:nvSpPr>
          <p:spPr>
            <a:xfrm>
              <a:off x="8003221" y="1874519"/>
              <a:ext cx="3429000" cy="4274820"/>
            </a:xfrm>
            <a:custGeom>
              <a:avLst/>
              <a:gdLst/>
              <a:ahLst/>
              <a:cxnLst/>
              <a:rect l="l" t="t" r="r" b="b"/>
              <a:pathLst>
                <a:path w="3429000" h="4274820">
                  <a:moveTo>
                    <a:pt x="3337548" y="0"/>
                  </a:moveTo>
                  <a:lnTo>
                    <a:pt x="91452" y="0"/>
                  </a:lnTo>
                  <a:lnTo>
                    <a:pt x="55855" y="7186"/>
                  </a:lnTo>
                  <a:lnTo>
                    <a:pt x="26785" y="26785"/>
                  </a:lnTo>
                  <a:lnTo>
                    <a:pt x="7186" y="55855"/>
                  </a:lnTo>
                  <a:lnTo>
                    <a:pt x="0" y="91452"/>
                  </a:lnTo>
                  <a:lnTo>
                    <a:pt x="0" y="4183367"/>
                  </a:lnTo>
                  <a:lnTo>
                    <a:pt x="7186" y="4218965"/>
                  </a:lnTo>
                  <a:lnTo>
                    <a:pt x="26785" y="4248034"/>
                  </a:lnTo>
                  <a:lnTo>
                    <a:pt x="55855" y="4267633"/>
                  </a:lnTo>
                  <a:lnTo>
                    <a:pt x="91452" y="4274820"/>
                  </a:lnTo>
                  <a:lnTo>
                    <a:pt x="3337548" y="4274820"/>
                  </a:lnTo>
                  <a:lnTo>
                    <a:pt x="3373145" y="4267633"/>
                  </a:lnTo>
                  <a:lnTo>
                    <a:pt x="3402214" y="4248034"/>
                  </a:lnTo>
                  <a:lnTo>
                    <a:pt x="3421813" y="4218965"/>
                  </a:lnTo>
                  <a:lnTo>
                    <a:pt x="3429000" y="4183367"/>
                  </a:lnTo>
                  <a:lnTo>
                    <a:pt x="3429000" y="91452"/>
                  </a:lnTo>
                  <a:lnTo>
                    <a:pt x="3421813" y="55855"/>
                  </a:lnTo>
                  <a:lnTo>
                    <a:pt x="3402214" y="26785"/>
                  </a:lnTo>
                  <a:lnTo>
                    <a:pt x="3373145" y="7186"/>
                  </a:lnTo>
                  <a:lnTo>
                    <a:pt x="3337548" y="0"/>
                  </a:lnTo>
                  <a:close/>
                </a:path>
              </a:pathLst>
            </a:custGeom>
            <a:solidFill>
              <a:srgbClr val="F4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98408" y="838200"/>
              <a:ext cx="2237231" cy="223723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853475" y="1093754"/>
              <a:ext cx="1729105" cy="1729105"/>
            </a:xfrm>
            <a:custGeom>
              <a:avLst/>
              <a:gdLst/>
              <a:ahLst/>
              <a:cxnLst/>
              <a:rect l="l" t="t" r="r" b="b"/>
              <a:pathLst>
                <a:path w="1729104" h="1729105">
                  <a:moveTo>
                    <a:pt x="864246" y="0"/>
                  </a:moveTo>
                  <a:lnTo>
                    <a:pt x="816827" y="1278"/>
                  </a:lnTo>
                  <a:lnTo>
                    <a:pt x="770077" y="5071"/>
                  </a:lnTo>
                  <a:lnTo>
                    <a:pt x="724061" y="11311"/>
                  </a:lnTo>
                  <a:lnTo>
                    <a:pt x="678845" y="19933"/>
                  </a:lnTo>
                  <a:lnTo>
                    <a:pt x="634495" y="30871"/>
                  </a:lnTo>
                  <a:lnTo>
                    <a:pt x="591077" y="44059"/>
                  </a:lnTo>
                  <a:lnTo>
                    <a:pt x="548657" y="59432"/>
                  </a:lnTo>
                  <a:lnTo>
                    <a:pt x="507301" y="76922"/>
                  </a:lnTo>
                  <a:lnTo>
                    <a:pt x="467075" y="96465"/>
                  </a:lnTo>
                  <a:lnTo>
                    <a:pt x="428044" y="117994"/>
                  </a:lnTo>
                  <a:lnTo>
                    <a:pt x="390275" y="141444"/>
                  </a:lnTo>
                  <a:lnTo>
                    <a:pt x="353833" y="166749"/>
                  </a:lnTo>
                  <a:lnTo>
                    <a:pt x="318785" y="193842"/>
                  </a:lnTo>
                  <a:lnTo>
                    <a:pt x="285195" y="222658"/>
                  </a:lnTo>
                  <a:lnTo>
                    <a:pt x="253131" y="253131"/>
                  </a:lnTo>
                  <a:lnTo>
                    <a:pt x="222658" y="285195"/>
                  </a:lnTo>
                  <a:lnTo>
                    <a:pt x="193842" y="318785"/>
                  </a:lnTo>
                  <a:lnTo>
                    <a:pt x="166749" y="353833"/>
                  </a:lnTo>
                  <a:lnTo>
                    <a:pt x="141444" y="390275"/>
                  </a:lnTo>
                  <a:lnTo>
                    <a:pt x="117994" y="428044"/>
                  </a:lnTo>
                  <a:lnTo>
                    <a:pt x="96465" y="467075"/>
                  </a:lnTo>
                  <a:lnTo>
                    <a:pt x="76922" y="507301"/>
                  </a:lnTo>
                  <a:lnTo>
                    <a:pt x="59432" y="548657"/>
                  </a:lnTo>
                  <a:lnTo>
                    <a:pt x="44059" y="591077"/>
                  </a:lnTo>
                  <a:lnTo>
                    <a:pt x="30871" y="634495"/>
                  </a:lnTo>
                  <a:lnTo>
                    <a:pt x="19933" y="678845"/>
                  </a:lnTo>
                  <a:lnTo>
                    <a:pt x="11311" y="724061"/>
                  </a:lnTo>
                  <a:lnTo>
                    <a:pt x="5071" y="770077"/>
                  </a:lnTo>
                  <a:lnTo>
                    <a:pt x="1278" y="816827"/>
                  </a:lnTo>
                  <a:lnTo>
                    <a:pt x="0" y="864246"/>
                  </a:lnTo>
                  <a:lnTo>
                    <a:pt x="1278" y="911665"/>
                  </a:lnTo>
                  <a:lnTo>
                    <a:pt x="5071" y="958415"/>
                  </a:lnTo>
                  <a:lnTo>
                    <a:pt x="11311" y="1004431"/>
                  </a:lnTo>
                  <a:lnTo>
                    <a:pt x="19933" y="1049647"/>
                  </a:lnTo>
                  <a:lnTo>
                    <a:pt x="30871" y="1093997"/>
                  </a:lnTo>
                  <a:lnTo>
                    <a:pt x="44059" y="1137415"/>
                  </a:lnTo>
                  <a:lnTo>
                    <a:pt x="59432" y="1179835"/>
                  </a:lnTo>
                  <a:lnTo>
                    <a:pt x="76922" y="1221191"/>
                  </a:lnTo>
                  <a:lnTo>
                    <a:pt x="96465" y="1261417"/>
                  </a:lnTo>
                  <a:lnTo>
                    <a:pt x="117994" y="1300448"/>
                  </a:lnTo>
                  <a:lnTo>
                    <a:pt x="141444" y="1338217"/>
                  </a:lnTo>
                  <a:lnTo>
                    <a:pt x="166749" y="1374659"/>
                  </a:lnTo>
                  <a:lnTo>
                    <a:pt x="193842" y="1409707"/>
                  </a:lnTo>
                  <a:lnTo>
                    <a:pt x="222658" y="1443296"/>
                  </a:lnTo>
                  <a:lnTo>
                    <a:pt x="253131" y="1475361"/>
                  </a:lnTo>
                  <a:lnTo>
                    <a:pt x="285195" y="1505834"/>
                  </a:lnTo>
                  <a:lnTo>
                    <a:pt x="318785" y="1534650"/>
                  </a:lnTo>
                  <a:lnTo>
                    <a:pt x="353833" y="1561743"/>
                  </a:lnTo>
                  <a:lnTo>
                    <a:pt x="390275" y="1587048"/>
                  </a:lnTo>
                  <a:lnTo>
                    <a:pt x="428044" y="1610497"/>
                  </a:lnTo>
                  <a:lnTo>
                    <a:pt x="467075" y="1632027"/>
                  </a:lnTo>
                  <a:lnTo>
                    <a:pt x="507301" y="1651570"/>
                  </a:lnTo>
                  <a:lnTo>
                    <a:pt x="548657" y="1669060"/>
                  </a:lnTo>
                  <a:lnTo>
                    <a:pt x="591077" y="1684433"/>
                  </a:lnTo>
                  <a:lnTo>
                    <a:pt x="634495" y="1697621"/>
                  </a:lnTo>
                  <a:lnTo>
                    <a:pt x="678845" y="1708559"/>
                  </a:lnTo>
                  <a:lnTo>
                    <a:pt x="724061" y="1717181"/>
                  </a:lnTo>
                  <a:lnTo>
                    <a:pt x="770077" y="1723421"/>
                  </a:lnTo>
                  <a:lnTo>
                    <a:pt x="816827" y="1727214"/>
                  </a:lnTo>
                  <a:lnTo>
                    <a:pt x="864246" y="1728492"/>
                  </a:lnTo>
                  <a:lnTo>
                    <a:pt x="911665" y="1727214"/>
                  </a:lnTo>
                  <a:lnTo>
                    <a:pt x="958415" y="1723421"/>
                  </a:lnTo>
                  <a:lnTo>
                    <a:pt x="1004431" y="1717181"/>
                  </a:lnTo>
                  <a:lnTo>
                    <a:pt x="1049647" y="1708559"/>
                  </a:lnTo>
                  <a:lnTo>
                    <a:pt x="1093997" y="1697621"/>
                  </a:lnTo>
                  <a:lnTo>
                    <a:pt x="1137415" y="1684433"/>
                  </a:lnTo>
                  <a:lnTo>
                    <a:pt x="1179835" y="1669060"/>
                  </a:lnTo>
                  <a:lnTo>
                    <a:pt x="1221191" y="1651570"/>
                  </a:lnTo>
                  <a:lnTo>
                    <a:pt x="1261417" y="1632027"/>
                  </a:lnTo>
                  <a:lnTo>
                    <a:pt x="1300448" y="1610497"/>
                  </a:lnTo>
                  <a:lnTo>
                    <a:pt x="1338217" y="1587048"/>
                  </a:lnTo>
                  <a:lnTo>
                    <a:pt x="1374659" y="1561743"/>
                  </a:lnTo>
                  <a:lnTo>
                    <a:pt x="1409708" y="1534650"/>
                  </a:lnTo>
                  <a:lnTo>
                    <a:pt x="1443297" y="1505834"/>
                  </a:lnTo>
                  <a:lnTo>
                    <a:pt x="1475361" y="1475361"/>
                  </a:lnTo>
                  <a:lnTo>
                    <a:pt x="1505834" y="1443296"/>
                  </a:lnTo>
                  <a:lnTo>
                    <a:pt x="1534651" y="1409707"/>
                  </a:lnTo>
                  <a:lnTo>
                    <a:pt x="1561744" y="1374659"/>
                  </a:lnTo>
                  <a:lnTo>
                    <a:pt x="1587048" y="1338217"/>
                  </a:lnTo>
                  <a:lnTo>
                    <a:pt x="1610498" y="1300448"/>
                  </a:lnTo>
                  <a:lnTo>
                    <a:pt x="1632028" y="1261417"/>
                  </a:lnTo>
                  <a:lnTo>
                    <a:pt x="1651571" y="1221191"/>
                  </a:lnTo>
                  <a:lnTo>
                    <a:pt x="1669061" y="1179835"/>
                  </a:lnTo>
                  <a:lnTo>
                    <a:pt x="1684434" y="1137415"/>
                  </a:lnTo>
                  <a:lnTo>
                    <a:pt x="1697622" y="1093997"/>
                  </a:lnTo>
                  <a:lnTo>
                    <a:pt x="1708560" y="1049647"/>
                  </a:lnTo>
                  <a:lnTo>
                    <a:pt x="1717182" y="1004431"/>
                  </a:lnTo>
                  <a:lnTo>
                    <a:pt x="1723422" y="958415"/>
                  </a:lnTo>
                  <a:lnTo>
                    <a:pt x="1727215" y="911665"/>
                  </a:lnTo>
                  <a:lnTo>
                    <a:pt x="1728494" y="864246"/>
                  </a:lnTo>
                  <a:lnTo>
                    <a:pt x="1727215" y="816827"/>
                  </a:lnTo>
                  <a:lnTo>
                    <a:pt x="1723422" y="770077"/>
                  </a:lnTo>
                  <a:lnTo>
                    <a:pt x="1717182" y="724061"/>
                  </a:lnTo>
                  <a:lnTo>
                    <a:pt x="1708560" y="678845"/>
                  </a:lnTo>
                  <a:lnTo>
                    <a:pt x="1697622" y="634495"/>
                  </a:lnTo>
                  <a:lnTo>
                    <a:pt x="1684434" y="591077"/>
                  </a:lnTo>
                  <a:lnTo>
                    <a:pt x="1669061" y="548657"/>
                  </a:lnTo>
                  <a:lnTo>
                    <a:pt x="1651571" y="507301"/>
                  </a:lnTo>
                  <a:lnTo>
                    <a:pt x="1632028" y="467075"/>
                  </a:lnTo>
                  <a:lnTo>
                    <a:pt x="1610498" y="428044"/>
                  </a:lnTo>
                  <a:lnTo>
                    <a:pt x="1587048" y="390275"/>
                  </a:lnTo>
                  <a:lnTo>
                    <a:pt x="1561744" y="353833"/>
                  </a:lnTo>
                  <a:lnTo>
                    <a:pt x="1534651" y="318785"/>
                  </a:lnTo>
                  <a:lnTo>
                    <a:pt x="1505834" y="285195"/>
                  </a:lnTo>
                  <a:lnTo>
                    <a:pt x="1475361" y="253131"/>
                  </a:lnTo>
                  <a:lnTo>
                    <a:pt x="1443297" y="222658"/>
                  </a:lnTo>
                  <a:lnTo>
                    <a:pt x="1409708" y="193842"/>
                  </a:lnTo>
                  <a:lnTo>
                    <a:pt x="1374659" y="166749"/>
                  </a:lnTo>
                  <a:lnTo>
                    <a:pt x="1338217" y="141444"/>
                  </a:lnTo>
                  <a:lnTo>
                    <a:pt x="1300448" y="117994"/>
                  </a:lnTo>
                  <a:lnTo>
                    <a:pt x="1261417" y="96465"/>
                  </a:lnTo>
                  <a:lnTo>
                    <a:pt x="1221191" y="76922"/>
                  </a:lnTo>
                  <a:lnTo>
                    <a:pt x="1179835" y="59432"/>
                  </a:lnTo>
                  <a:lnTo>
                    <a:pt x="1137415" y="44059"/>
                  </a:lnTo>
                  <a:lnTo>
                    <a:pt x="1093997" y="30871"/>
                  </a:lnTo>
                  <a:lnTo>
                    <a:pt x="1049647" y="19933"/>
                  </a:lnTo>
                  <a:lnTo>
                    <a:pt x="1004431" y="11311"/>
                  </a:lnTo>
                  <a:lnTo>
                    <a:pt x="958415" y="5071"/>
                  </a:lnTo>
                  <a:lnTo>
                    <a:pt x="911665" y="1278"/>
                  </a:lnTo>
                  <a:lnTo>
                    <a:pt x="8642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853475" y="1093754"/>
              <a:ext cx="1729105" cy="1729105"/>
            </a:xfrm>
            <a:custGeom>
              <a:avLst/>
              <a:gdLst/>
              <a:ahLst/>
              <a:cxnLst/>
              <a:rect l="l" t="t" r="r" b="b"/>
              <a:pathLst>
                <a:path w="1729104" h="1729105">
                  <a:moveTo>
                    <a:pt x="0" y="864247"/>
                  </a:moveTo>
                  <a:lnTo>
                    <a:pt x="1278" y="816828"/>
                  </a:lnTo>
                  <a:lnTo>
                    <a:pt x="5071" y="770077"/>
                  </a:lnTo>
                  <a:lnTo>
                    <a:pt x="11311" y="724061"/>
                  </a:lnTo>
                  <a:lnTo>
                    <a:pt x="19933" y="678845"/>
                  </a:lnTo>
                  <a:lnTo>
                    <a:pt x="30871" y="634495"/>
                  </a:lnTo>
                  <a:lnTo>
                    <a:pt x="44059" y="591078"/>
                  </a:lnTo>
                  <a:lnTo>
                    <a:pt x="59432" y="548658"/>
                  </a:lnTo>
                  <a:lnTo>
                    <a:pt x="76922" y="507302"/>
                  </a:lnTo>
                  <a:lnTo>
                    <a:pt x="96465" y="467075"/>
                  </a:lnTo>
                  <a:lnTo>
                    <a:pt x="117995" y="428044"/>
                  </a:lnTo>
                  <a:lnTo>
                    <a:pt x="141444" y="390275"/>
                  </a:lnTo>
                  <a:lnTo>
                    <a:pt x="166749" y="353833"/>
                  </a:lnTo>
                  <a:lnTo>
                    <a:pt x="193842" y="318785"/>
                  </a:lnTo>
                  <a:lnTo>
                    <a:pt x="222658" y="285196"/>
                  </a:lnTo>
                  <a:lnTo>
                    <a:pt x="253132" y="253132"/>
                  </a:lnTo>
                  <a:lnTo>
                    <a:pt x="285196" y="222658"/>
                  </a:lnTo>
                  <a:lnTo>
                    <a:pt x="318785" y="193842"/>
                  </a:lnTo>
                  <a:lnTo>
                    <a:pt x="353833" y="166749"/>
                  </a:lnTo>
                  <a:lnTo>
                    <a:pt x="390275" y="141444"/>
                  </a:lnTo>
                  <a:lnTo>
                    <a:pt x="428044" y="117995"/>
                  </a:lnTo>
                  <a:lnTo>
                    <a:pt x="467075" y="96465"/>
                  </a:lnTo>
                  <a:lnTo>
                    <a:pt x="507302" y="76922"/>
                  </a:lnTo>
                  <a:lnTo>
                    <a:pt x="548658" y="59432"/>
                  </a:lnTo>
                  <a:lnTo>
                    <a:pt x="591078" y="44059"/>
                  </a:lnTo>
                  <a:lnTo>
                    <a:pt x="634495" y="30871"/>
                  </a:lnTo>
                  <a:lnTo>
                    <a:pt x="678845" y="19933"/>
                  </a:lnTo>
                  <a:lnTo>
                    <a:pt x="724061" y="11311"/>
                  </a:lnTo>
                  <a:lnTo>
                    <a:pt x="770077" y="5071"/>
                  </a:lnTo>
                  <a:lnTo>
                    <a:pt x="816828" y="1278"/>
                  </a:lnTo>
                  <a:lnTo>
                    <a:pt x="864247" y="0"/>
                  </a:lnTo>
                  <a:lnTo>
                    <a:pt x="911665" y="1278"/>
                  </a:lnTo>
                  <a:lnTo>
                    <a:pt x="958416" y="5071"/>
                  </a:lnTo>
                  <a:lnTo>
                    <a:pt x="1004432" y="11311"/>
                  </a:lnTo>
                  <a:lnTo>
                    <a:pt x="1049648" y="19933"/>
                  </a:lnTo>
                  <a:lnTo>
                    <a:pt x="1093997" y="30871"/>
                  </a:lnTo>
                  <a:lnTo>
                    <a:pt x="1137415" y="44059"/>
                  </a:lnTo>
                  <a:lnTo>
                    <a:pt x="1179835" y="59432"/>
                  </a:lnTo>
                  <a:lnTo>
                    <a:pt x="1221191" y="76922"/>
                  </a:lnTo>
                  <a:lnTo>
                    <a:pt x="1261418" y="96465"/>
                  </a:lnTo>
                  <a:lnTo>
                    <a:pt x="1300448" y="117995"/>
                  </a:lnTo>
                  <a:lnTo>
                    <a:pt x="1338218" y="141444"/>
                  </a:lnTo>
                  <a:lnTo>
                    <a:pt x="1374659" y="166749"/>
                  </a:lnTo>
                  <a:lnTo>
                    <a:pt x="1409708" y="193842"/>
                  </a:lnTo>
                  <a:lnTo>
                    <a:pt x="1443297" y="222658"/>
                  </a:lnTo>
                  <a:lnTo>
                    <a:pt x="1475361" y="253132"/>
                  </a:lnTo>
                  <a:lnTo>
                    <a:pt x="1505834" y="285196"/>
                  </a:lnTo>
                  <a:lnTo>
                    <a:pt x="1534651" y="318785"/>
                  </a:lnTo>
                  <a:lnTo>
                    <a:pt x="1561744" y="353833"/>
                  </a:lnTo>
                  <a:lnTo>
                    <a:pt x="1587048" y="390275"/>
                  </a:lnTo>
                  <a:lnTo>
                    <a:pt x="1610498" y="428044"/>
                  </a:lnTo>
                  <a:lnTo>
                    <a:pt x="1632028" y="467075"/>
                  </a:lnTo>
                  <a:lnTo>
                    <a:pt x="1651571" y="507302"/>
                  </a:lnTo>
                  <a:lnTo>
                    <a:pt x="1669061" y="548658"/>
                  </a:lnTo>
                  <a:lnTo>
                    <a:pt x="1684434" y="591078"/>
                  </a:lnTo>
                  <a:lnTo>
                    <a:pt x="1697622" y="634495"/>
                  </a:lnTo>
                  <a:lnTo>
                    <a:pt x="1708560" y="678845"/>
                  </a:lnTo>
                  <a:lnTo>
                    <a:pt x="1717182" y="724061"/>
                  </a:lnTo>
                  <a:lnTo>
                    <a:pt x="1723422" y="770077"/>
                  </a:lnTo>
                  <a:lnTo>
                    <a:pt x="1727215" y="816828"/>
                  </a:lnTo>
                  <a:lnTo>
                    <a:pt x="1728494" y="864247"/>
                  </a:lnTo>
                  <a:lnTo>
                    <a:pt x="1727215" y="911665"/>
                  </a:lnTo>
                  <a:lnTo>
                    <a:pt x="1723422" y="958416"/>
                  </a:lnTo>
                  <a:lnTo>
                    <a:pt x="1717182" y="1004432"/>
                  </a:lnTo>
                  <a:lnTo>
                    <a:pt x="1708560" y="1049648"/>
                  </a:lnTo>
                  <a:lnTo>
                    <a:pt x="1697622" y="1093997"/>
                  </a:lnTo>
                  <a:lnTo>
                    <a:pt x="1684434" y="1137415"/>
                  </a:lnTo>
                  <a:lnTo>
                    <a:pt x="1669061" y="1179835"/>
                  </a:lnTo>
                  <a:lnTo>
                    <a:pt x="1651571" y="1221191"/>
                  </a:lnTo>
                  <a:lnTo>
                    <a:pt x="1632028" y="1261418"/>
                  </a:lnTo>
                  <a:lnTo>
                    <a:pt x="1610498" y="1300448"/>
                  </a:lnTo>
                  <a:lnTo>
                    <a:pt x="1587048" y="1338218"/>
                  </a:lnTo>
                  <a:lnTo>
                    <a:pt x="1561744" y="1374659"/>
                  </a:lnTo>
                  <a:lnTo>
                    <a:pt x="1534651" y="1409708"/>
                  </a:lnTo>
                  <a:lnTo>
                    <a:pt x="1505834" y="1443297"/>
                  </a:lnTo>
                  <a:lnTo>
                    <a:pt x="1475361" y="1475361"/>
                  </a:lnTo>
                  <a:lnTo>
                    <a:pt x="1443297" y="1505834"/>
                  </a:lnTo>
                  <a:lnTo>
                    <a:pt x="1409708" y="1534651"/>
                  </a:lnTo>
                  <a:lnTo>
                    <a:pt x="1374659" y="1561744"/>
                  </a:lnTo>
                  <a:lnTo>
                    <a:pt x="1338218" y="1587048"/>
                  </a:lnTo>
                  <a:lnTo>
                    <a:pt x="1300448" y="1610498"/>
                  </a:lnTo>
                  <a:lnTo>
                    <a:pt x="1261418" y="1632028"/>
                  </a:lnTo>
                  <a:lnTo>
                    <a:pt x="1221191" y="1651571"/>
                  </a:lnTo>
                  <a:lnTo>
                    <a:pt x="1179835" y="1669061"/>
                  </a:lnTo>
                  <a:lnTo>
                    <a:pt x="1137415" y="1684434"/>
                  </a:lnTo>
                  <a:lnTo>
                    <a:pt x="1093997" y="1697622"/>
                  </a:lnTo>
                  <a:lnTo>
                    <a:pt x="1049648" y="1708560"/>
                  </a:lnTo>
                  <a:lnTo>
                    <a:pt x="1004432" y="1717182"/>
                  </a:lnTo>
                  <a:lnTo>
                    <a:pt x="958416" y="1723422"/>
                  </a:lnTo>
                  <a:lnTo>
                    <a:pt x="911665" y="1727215"/>
                  </a:lnTo>
                  <a:lnTo>
                    <a:pt x="864247" y="1728494"/>
                  </a:lnTo>
                  <a:lnTo>
                    <a:pt x="816828" y="1727215"/>
                  </a:lnTo>
                  <a:lnTo>
                    <a:pt x="770077" y="1723422"/>
                  </a:lnTo>
                  <a:lnTo>
                    <a:pt x="724061" y="1717182"/>
                  </a:lnTo>
                  <a:lnTo>
                    <a:pt x="678845" y="1708560"/>
                  </a:lnTo>
                  <a:lnTo>
                    <a:pt x="634495" y="1697622"/>
                  </a:lnTo>
                  <a:lnTo>
                    <a:pt x="591078" y="1684434"/>
                  </a:lnTo>
                  <a:lnTo>
                    <a:pt x="548658" y="1669061"/>
                  </a:lnTo>
                  <a:lnTo>
                    <a:pt x="507302" y="1651571"/>
                  </a:lnTo>
                  <a:lnTo>
                    <a:pt x="467075" y="1632028"/>
                  </a:lnTo>
                  <a:lnTo>
                    <a:pt x="428044" y="1610498"/>
                  </a:lnTo>
                  <a:lnTo>
                    <a:pt x="390275" y="1587048"/>
                  </a:lnTo>
                  <a:lnTo>
                    <a:pt x="353833" y="1561744"/>
                  </a:lnTo>
                  <a:lnTo>
                    <a:pt x="318785" y="1534651"/>
                  </a:lnTo>
                  <a:lnTo>
                    <a:pt x="285196" y="1505834"/>
                  </a:lnTo>
                  <a:lnTo>
                    <a:pt x="253132" y="1475361"/>
                  </a:lnTo>
                  <a:lnTo>
                    <a:pt x="222658" y="1443297"/>
                  </a:lnTo>
                  <a:lnTo>
                    <a:pt x="193842" y="1409708"/>
                  </a:lnTo>
                  <a:lnTo>
                    <a:pt x="166749" y="1374659"/>
                  </a:lnTo>
                  <a:lnTo>
                    <a:pt x="141444" y="1338218"/>
                  </a:lnTo>
                  <a:lnTo>
                    <a:pt x="117995" y="1300448"/>
                  </a:lnTo>
                  <a:lnTo>
                    <a:pt x="96465" y="1261418"/>
                  </a:lnTo>
                  <a:lnTo>
                    <a:pt x="76922" y="1221191"/>
                  </a:lnTo>
                  <a:lnTo>
                    <a:pt x="59432" y="1179835"/>
                  </a:lnTo>
                  <a:lnTo>
                    <a:pt x="44059" y="1137415"/>
                  </a:lnTo>
                  <a:lnTo>
                    <a:pt x="30871" y="1093997"/>
                  </a:lnTo>
                  <a:lnTo>
                    <a:pt x="19933" y="1049648"/>
                  </a:lnTo>
                  <a:lnTo>
                    <a:pt x="11311" y="1004432"/>
                  </a:lnTo>
                  <a:lnTo>
                    <a:pt x="5071" y="958416"/>
                  </a:lnTo>
                  <a:lnTo>
                    <a:pt x="1278" y="911665"/>
                  </a:lnTo>
                  <a:lnTo>
                    <a:pt x="0" y="864247"/>
                  </a:lnTo>
                  <a:close/>
                </a:path>
              </a:pathLst>
            </a:custGeom>
            <a:ln w="38100">
              <a:solidFill>
                <a:srgbClr val="ED3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27148" y="1443048"/>
              <a:ext cx="1204006" cy="105276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438354" y="3602228"/>
            <a:ext cx="185229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sz="1800" spc="-60" dirty="0">
                <a:latin typeface="Tahoma"/>
                <a:cs typeface="Tahoma"/>
              </a:rPr>
              <a:t>Ap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85" dirty="0">
                <a:latin typeface="Tahoma"/>
                <a:cs typeface="Tahoma"/>
              </a:rPr>
              <a:t>c</a:t>
            </a:r>
            <a:r>
              <a:rPr sz="1800" spc="-60" dirty="0">
                <a:latin typeface="Tahoma"/>
                <a:cs typeface="Tahoma"/>
              </a:rPr>
              <a:t>h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/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D</a:t>
            </a:r>
            <a:r>
              <a:rPr sz="1800" spc="-25" dirty="0">
                <a:latin typeface="Tahoma"/>
                <a:cs typeface="Tahoma"/>
              </a:rPr>
              <a:t>i</a:t>
            </a:r>
            <a:r>
              <a:rPr sz="1800" spc="-110" dirty="0">
                <a:latin typeface="Tahoma"/>
                <a:cs typeface="Tahoma"/>
              </a:rPr>
              <a:t>spa</a:t>
            </a:r>
            <a:r>
              <a:rPr sz="1800" spc="-95" dirty="0">
                <a:latin typeface="Tahoma"/>
                <a:cs typeface="Tahoma"/>
              </a:rPr>
              <a:t>t</a:t>
            </a:r>
            <a:r>
              <a:rPr sz="1800" spc="-85" dirty="0">
                <a:latin typeface="Tahoma"/>
                <a:cs typeface="Tahoma"/>
              </a:rPr>
              <a:t>c</a:t>
            </a:r>
            <a:r>
              <a:rPr sz="1800" spc="-60" dirty="0">
                <a:latin typeface="Tahoma"/>
                <a:cs typeface="Tahoma"/>
              </a:rPr>
              <a:t>h</a:t>
            </a:r>
            <a:r>
              <a:rPr sz="1800" spc="-90" dirty="0">
                <a:latin typeface="Tahoma"/>
                <a:cs typeface="Tahoma"/>
              </a:rPr>
              <a:t>er  </a:t>
            </a:r>
            <a:r>
              <a:rPr sz="1800" spc="-80" dirty="0">
                <a:latin typeface="Tahoma"/>
                <a:cs typeface="Tahoma"/>
              </a:rPr>
              <a:t>Configuration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70" dirty="0"/>
              <a:t>©2022</a:t>
            </a:r>
            <a:r>
              <a:rPr spc="-65" dirty="0"/>
              <a:t> </a:t>
            </a:r>
            <a:r>
              <a:rPr spc="-35" dirty="0"/>
              <a:t>Adobe.</a:t>
            </a:r>
            <a:r>
              <a:rPr spc="-60" dirty="0"/>
              <a:t> </a:t>
            </a:r>
            <a:r>
              <a:rPr dirty="0"/>
              <a:t>All</a:t>
            </a:r>
            <a:r>
              <a:rPr spc="-70" dirty="0"/>
              <a:t> </a:t>
            </a:r>
            <a:r>
              <a:rPr spc="-40" dirty="0"/>
              <a:t>Rights</a:t>
            </a:r>
            <a:r>
              <a:rPr spc="-60" dirty="0"/>
              <a:t> </a:t>
            </a:r>
            <a:r>
              <a:rPr spc="-50" dirty="0"/>
              <a:t>Reserved.</a:t>
            </a:r>
            <a:r>
              <a:rPr spc="-65" dirty="0"/>
              <a:t> </a:t>
            </a:r>
            <a:r>
              <a:rPr spc="-20" dirty="0"/>
              <a:t>Adobe</a:t>
            </a:r>
            <a:r>
              <a:rPr spc="-60" dirty="0"/>
              <a:t> </a:t>
            </a:r>
            <a:r>
              <a:rPr spc="-35" dirty="0"/>
              <a:t>Confidential.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9277363" y="2922523"/>
            <a:ext cx="902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95" dirty="0">
                <a:latin typeface="Tahoma"/>
                <a:cs typeface="Tahoma"/>
              </a:rPr>
              <a:t>W</a:t>
            </a:r>
            <a:r>
              <a:rPr sz="1800" b="1" spc="-170" dirty="0">
                <a:latin typeface="Tahoma"/>
                <a:cs typeface="Tahoma"/>
              </a:rPr>
              <a:t>e</a:t>
            </a:r>
            <a:r>
              <a:rPr sz="1800" b="1" spc="-140" dirty="0">
                <a:latin typeface="Tahoma"/>
                <a:cs typeface="Tahoma"/>
              </a:rPr>
              <a:t>b</a:t>
            </a:r>
            <a:r>
              <a:rPr sz="1800" b="1" spc="-114" dirty="0">
                <a:latin typeface="Tahoma"/>
                <a:cs typeface="Tahoma"/>
              </a:rPr>
              <a:t> </a:t>
            </a:r>
            <a:r>
              <a:rPr sz="1800" b="1" spc="-120" dirty="0">
                <a:latin typeface="Tahoma"/>
                <a:cs typeface="Tahoma"/>
              </a:rPr>
              <a:t>T</a:t>
            </a:r>
            <a:r>
              <a:rPr sz="1800" b="1" spc="-85" dirty="0">
                <a:latin typeface="Tahoma"/>
                <a:cs typeface="Tahoma"/>
              </a:rPr>
              <a:t>i</a:t>
            </a:r>
            <a:r>
              <a:rPr sz="1800" b="1" spc="-150" dirty="0">
                <a:latin typeface="Tahoma"/>
                <a:cs typeface="Tahoma"/>
              </a:rPr>
              <a:t>e</a:t>
            </a:r>
            <a:r>
              <a:rPr sz="1800" b="1" spc="-130" dirty="0">
                <a:latin typeface="Tahoma"/>
                <a:cs typeface="Tahoma"/>
              </a:rPr>
              <a:t>r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741" y="384555"/>
            <a:ext cx="42259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P</a:t>
            </a:r>
            <a:r>
              <a:rPr spc="-114" dirty="0"/>
              <a:t>i</a:t>
            </a:r>
            <a:r>
              <a:rPr spc="-220" dirty="0"/>
              <a:t>p</a:t>
            </a:r>
            <a:r>
              <a:rPr spc="-155" dirty="0"/>
              <a:t>el</a:t>
            </a:r>
            <a:r>
              <a:rPr spc="-125" dirty="0"/>
              <a:t>i</a:t>
            </a:r>
            <a:r>
              <a:rPr spc="-235" dirty="0"/>
              <a:t>n</a:t>
            </a:r>
            <a:r>
              <a:rPr spc="-229" dirty="0"/>
              <a:t>e</a:t>
            </a:r>
            <a:r>
              <a:rPr spc="-180" dirty="0"/>
              <a:t> </a:t>
            </a:r>
            <a:r>
              <a:rPr spc="-365" dirty="0"/>
              <a:t>S</a:t>
            </a:r>
            <a:r>
              <a:rPr spc="-180" dirty="0"/>
              <a:t>o</a:t>
            </a:r>
            <a:r>
              <a:rPr spc="-250" dirty="0"/>
              <a:t>u</a:t>
            </a:r>
            <a:r>
              <a:rPr spc="-204" dirty="0"/>
              <a:t>r</a:t>
            </a:r>
            <a:r>
              <a:rPr spc="-245" dirty="0"/>
              <a:t>ce</a:t>
            </a:r>
            <a:r>
              <a:rPr spc="-180" dirty="0"/>
              <a:t> </a:t>
            </a:r>
            <a:r>
              <a:rPr spc="-310" dirty="0"/>
              <a:t>C</a:t>
            </a:r>
            <a:r>
              <a:rPr spc="-180" dirty="0"/>
              <a:t>o</a:t>
            </a:r>
            <a:r>
              <a:rPr spc="-225" dirty="0"/>
              <a:t>de</a:t>
            </a:r>
            <a:r>
              <a:rPr spc="-180" dirty="0"/>
              <a:t> T</a:t>
            </a:r>
            <a:r>
              <a:rPr spc="-254" dirty="0"/>
              <a:t>y</a:t>
            </a:r>
            <a:r>
              <a:rPr spc="-220" dirty="0"/>
              <a:t>p</a:t>
            </a:r>
            <a:r>
              <a:rPr spc="-260" dirty="0"/>
              <a:t>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56601" y="838200"/>
            <a:ext cx="3429000" cy="5311140"/>
            <a:chOff x="756601" y="838200"/>
            <a:chExt cx="3429000" cy="5311140"/>
          </a:xfrm>
        </p:grpSpPr>
        <p:sp>
          <p:nvSpPr>
            <p:cNvPr id="4" name="object 4"/>
            <p:cNvSpPr/>
            <p:nvPr/>
          </p:nvSpPr>
          <p:spPr>
            <a:xfrm>
              <a:off x="756601" y="1874519"/>
              <a:ext cx="3429000" cy="4274820"/>
            </a:xfrm>
            <a:custGeom>
              <a:avLst/>
              <a:gdLst/>
              <a:ahLst/>
              <a:cxnLst/>
              <a:rect l="l" t="t" r="r" b="b"/>
              <a:pathLst>
                <a:path w="3429000" h="4274820">
                  <a:moveTo>
                    <a:pt x="3337547" y="0"/>
                  </a:moveTo>
                  <a:lnTo>
                    <a:pt x="91452" y="0"/>
                  </a:lnTo>
                  <a:lnTo>
                    <a:pt x="55855" y="7186"/>
                  </a:lnTo>
                  <a:lnTo>
                    <a:pt x="26785" y="26785"/>
                  </a:lnTo>
                  <a:lnTo>
                    <a:pt x="7186" y="55855"/>
                  </a:lnTo>
                  <a:lnTo>
                    <a:pt x="0" y="91452"/>
                  </a:lnTo>
                  <a:lnTo>
                    <a:pt x="0" y="4183367"/>
                  </a:lnTo>
                  <a:lnTo>
                    <a:pt x="7186" y="4218965"/>
                  </a:lnTo>
                  <a:lnTo>
                    <a:pt x="26785" y="4248034"/>
                  </a:lnTo>
                  <a:lnTo>
                    <a:pt x="55855" y="4267633"/>
                  </a:lnTo>
                  <a:lnTo>
                    <a:pt x="91452" y="4274820"/>
                  </a:lnTo>
                  <a:lnTo>
                    <a:pt x="3337547" y="4274820"/>
                  </a:lnTo>
                  <a:lnTo>
                    <a:pt x="3373145" y="4267633"/>
                  </a:lnTo>
                  <a:lnTo>
                    <a:pt x="3402213" y="4248034"/>
                  </a:lnTo>
                  <a:lnTo>
                    <a:pt x="3421812" y="4218965"/>
                  </a:lnTo>
                  <a:lnTo>
                    <a:pt x="3428999" y="4183367"/>
                  </a:lnTo>
                  <a:lnTo>
                    <a:pt x="3428999" y="91452"/>
                  </a:lnTo>
                  <a:lnTo>
                    <a:pt x="3421812" y="55855"/>
                  </a:lnTo>
                  <a:lnTo>
                    <a:pt x="3402213" y="26785"/>
                  </a:lnTo>
                  <a:lnTo>
                    <a:pt x="3373145" y="7186"/>
                  </a:lnTo>
                  <a:lnTo>
                    <a:pt x="3337547" y="0"/>
                  </a:lnTo>
                  <a:close/>
                </a:path>
              </a:pathLst>
            </a:custGeom>
            <a:solidFill>
              <a:srgbClr val="F4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3311" y="838200"/>
              <a:ext cx="2237232" cy="223723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06854" y="1093754"/>
              <a:ext cx="1729105" cy="1729105"/>
            </a:xfrm>
            <a:custGeom>
              <a:avLst/>
              <a:gdLst/>
              <a:ahLst/>
              <a:cxnLst/>
              <a:rect l="l" t="t" r="r" b="b"/>
              <a:pathLst>
                <a:path w="1729104" h="1729105">
                  <a:moveTo>
                    <a:pt x="864247" y="0"/>
                  </a:moveTo>
                  <a:lnTo>
                    <a:pt x="816828" y="1278"/>
                  </a:lnTo>
                  <a:lnTo>
                    <a:pt x="770078" y="5071"/>
                  </a:lnTo>
                  <a:lnTo>
                    <a:pt x="724062" y="11311"/>
                  </a:lnTo>
                  <a:lnTo>
                    <a:pt x="678846" y="19933"/>
                  </a:lnTo>
                  <a:lnTo>
                    <a:pt x="634496" y="30871"/>
                  </a:lnTo>
                  <a:lnTo>
                    <a:pt x="591078" y="44059"/>
                  </a:lnTo>
                  <a:lnTo>
                    <a:pt x="548658" y="59432"/>
                  </a:lnTo>
                  <a:lnTo>
                    <a:pt x="507302" y="76922"/>
                  </a:lnTo>
                  <a:lnTo>
                    <a:pt x="467076" y="96465"/>
                  </a:lnTo>
                  <a:lnTo>
                    <a:pt x="428045" y="117994"/>
                  </a:lnTo>
                  <a:lnTo>
                    <a:pt x="390276" y="141444"/>
                  </a:lnTo>
                  <a:lnTo>
                    <a:pt x="353834" y="166749"/>
                  </a:lnTo>
                  <a:lnTo>
                    <a:pt x="318785" y="193842"/>
                  </a:lnTo>
                  <a:lnTo>
                    <a:pt x="285196" y="222658"/>
                  </a:lnTo>
                  <a:lnTo>
                    <a:pt x="253132" y="253131"/>
                  </a:lnTo>
                  <a:lnTo>
                    <a:pt x="222659" y="285195"/>
                  </a:lnTo>
                  <a:lnTo>
                    <a:pt x="193843" y="318785"/>
                  </a:lnTo>
                  <a:lnTo>
                    <a:pt x="166749" y="353833"/>
                  </a:lnTo>
                  <a:lnTo>
                    <a:pt x="141445" y="390275"/>
                  </a:lnTo>
                  <a:lnTo>
                    <a:pt x="117995" y="428044"/>
                  </a:lnTo>
                  <a:lnTo>
                    <a:pt x="96465" y="467075"/>
                  </a:lnTo>
                  <a:lnTo>
                    <a:pt x="76922" y="507301"/>
                  </a:lnTo>
                  <a:lnTo>
                    <a:pt x="59432" y="548657"/>
                  </a:lnTo>
                  <a:lnTo>
                    <a:pt x="44059" y="591077"/>
                  </a:lnTo>
                  <a:lnTo>
                    <a:pt x="30871" y="634495"/>
                  </a:lnTo>
                  <a:lnTo>
                    <a:pt x="19933" y="678845"/>
                  </a:lnTo>
                  <a:lnTo>
                    <a:pt x="11311" y="724061"/>
                  </a:lnTo>
                  <a:lnTo>
                    <a:pt x="5071" y="770077"/>
                  </a:lnTo>
                  <a:lnTo>
                    <a:pt x="1278" y="816827"/>
                  </a:lnTo>
                  <a:lnTo>
                    <a:pt x="0" y="864246"/>
                  </a:lnTo>
                  <a:lnTo>
                    <a:pt x="1278" y="911665"/>
                  </a:lnTo>
                  <a:lnTo>
                    <a:pt x="5071" y="958415"/>
                  </a:lnTo>
                  <a:lnTo>
                    <a:pt x="11311" y="1004431"/>
                  </a:lnTo>
                  <a:lnTo>
                    <a:pt x="19933" y="1049647"/>
                  </a:lnTo>
                  <a:lnTo>
                    <a:pt x="30871" y="1093997"/>
                  </a:lnTo>
                  <a:lnTo>
                    <a:pt x="44059" y="1137415"/>
                  </a:lnTo>
                  <a:lnTo>
                    <a:pt x="59432" y="1179835"/>
                  </a:lnTo>
                  <a:lnTo>
                    <a:pt x="76922" y="1221191"/>
                  </a:lnTo>
                  <a:lnTo>
                    <a:pt x="96465" y="1261417"/>
                  </a:lnTo>
                  <a:lnTo>
                    <a:pt x="117995" y="1300448"/>
                  </a:lnTo>
                  <a:lnTo>
                    <a:pt x="141445" y="1338217"/>
                  </a:lnTo>
                  <a:lnTo>
                    <a:pt x="166749" y="1374659"/>
                  </a:lnTo>
                  <a:lnTo>
                    <a:pt x="193843" y="1409707"/>
                  </a:lnTo>
                  <a:lnTo>
                    <a:pt x="222659" y="1443296"/>
                  </a:lnTo>
                  <a:lnTo>
                    <a:pt x="253132" y="1475361"/>
                  </a:lnTo>
                  <a:lnTo>
                    <a:pt x="285196" y="1505834"/>
                  </a:lnTo>
                  <a:lnTo>
                    <a:pt x="318785" y="1534650"/>
                  </a:lnTo>
                  <a:lnTo>
                    <a:pt x="353834" y="1561743"/>
                  </a:lnTo>
                  <a:lnTo>
                    <a:pt x="390276" y="1587048"/>
                  </a:lnTo>
                  <a:lnTo>
                    <a:pt x="428045" y="1610497"/>
                  </a:lnTo>
                  <a:lnTo>
                    <a:pt x="467076" y="1632027"/>
                  </a:lnTo>
                  <a:lnTo>
                    <a:pt x="507302" y="1651570"/>
                  </a:lnTo>
                  <a:lnTo>
                    <a:pt x="548658" y="1669060"/>
                  </a:lnTo>
                  <a:lnTo>
                    <a:pt x="591078" y="1684433"/>
                  </a:lnTo>
                  <a:lnTo>
                    <a:pt x="634496" y="1697621"/>
                  </a:lnTo>
                  <a:lnTo>
                    <a:pt x="678846" y="1708559"/>
                  </a:lnTo>
                  <a:lnTo>
                    <a:pt x="724062" y="1717181"/>
                  </a:lnTo>
                  <a:lnTo>
                    <a:pt x="770078" y="1723421"/>
                  </a:lnTo>
                  <a:lnTo>
                    <a:pt x="816828" y="1727214"/>
                  </a:lnTo>
                  <a:lnTo>
                    <a:pt x="864247" y="1728492"/>
                  </a:lnTo>
                  <a:lnTo>
                    <a:pt x="911666" y="1727214"/>
                  </a:lnTo>
                  <a:lnTo>
                    <a:pt x="958416" y="1723421"/>
                  </a:lnTo>
                  <a:lnTo>
                    <a:pt x="1004433" y="1717181"/>
                  </a:lnTo>
                  <a:lnTo>
                    <a:pt x="1049648" y="1708559"/>
                  </a:lnTo>
                  <a:lnTo>
                    <a:pt x="1093998" y="1697621"/>
                  </a:lnTo>
                  <a:lnTo>
                    <a:pt x="1137416" y="1684433"/>
                  </a:lnTo>
                  <a:lnTo>
                    <a:pt x="1179836" y="1669060"/>
                  </a:lnTo>
                  <a:lnTo>
                    <a:pt x="1221192" y="1651570"/>
                  </a:lnTo>
                  <a:lnTo>
                    <a:pt x="1261418" y="1632027"/>
                  </a:lnTo>
                  <a:lnTo>
                    <a:pt x="1300449" y="1610497"/>
                  </a:lnTo>
                  <a:lnTo>
                    <a:pt x="1338218" y="1587048"/>
                  </a:lnTo>
                  <a:lnTo>
                    <a:pt x="1374660" y="1561743"/>
                  </a:lnTo>
                  <a:lnTo>
                    <a:pt x="1409709" y="1534650"/>
                  </a:lnTo>
                  <a:lnTo>
                    <a:pt x="1443298" y="1505834"/>
                  </a:lnTo>
                  <a:lnTo>
                    <a:pt x="1475362" y="1475361"/>
                  </a:lnTo>
                  <a:lnTo>
                    <a:pt x="1505835" y="1443296"/>
                  </a:lnTo>
                  <a:lnTo>
                    <a:pt x="1534651" y="1409707"/>
                  </a:lnTo>
                  <a:lnTo>
                    <a:pt x="1561744" y="1374659"/>
                  </a:lnTo>
                  <a:lnTo>
                    <a:pt x="1587049" y="1338217"/>
                  </a:lnTo>
                  <a:lnTo>
                    <a:pt x="1610499" y="1300448"/>
                  </a:lnTo>
                  <a:lnTo>
                    <a:pt x="1632028" y="1261417"/>
                  </a:lnTo>
                  <a:lnTo>
                    <a:pt x="1651571" y="1221191"/>
                  </a:lnTo>
                  <a:lnTo>
                    <a:pt x="1669062" y="1179835"/>
                  </a:lnTo>
                  <a:lnTo>
                    <a:pt x="1684434" y="1137415"/>
                  </a:lnTo>
                  <a:lnTo>
                    <a:pt x="1697622" y="1093997"/>
                  </a:lnTo>
                  <a:lnTo>
                    <a:pt x="1708560" y="1049647"/>
                  </a:lnTo>
                  <a:lnTo>
                    <a:pt x="1717182" y="1004431"/>
                  </a:lnTo>
                  <a:lnTo>
                    <a:pt x="1723422" y="958415"/>
                  </a:lnTo>
                  <a:lnTo>
                    <a:pt x="1727215" y="911665"/>
                  </a:lnTo>
                  <a:lnTo>
                    <a:pt x="1728494" y="864246"/>
                  </a:lnTo>
                  <a:lnTo>
                    <a:pt x="1727215" y="816827"/>
                  </a:lnTo>
                  <a:lnTo>
                    <a:pt x="1723422" y="770077"/>
                  </a:lnTo>
                  <a:lnTo>
                    <a:pt x="1717182" y="724061"/>
                  </a:lnTo>
                  <a:lnTo>
                    <a:pt x="1708560" y="678845"/>
                  </a:lnTo>
                  <a:lnTo>
                    <a:pt x="1697622" y="634495"/>
                  </a:lnTo>
                  <a:lnTo>
                    <a:pt x="1684434" y="591077"/>
                  </a:lnTo>
                  <a:lnTo>
                    <a:pt x="1669062" y="548657"/>
                  </a:lnTo>
                  <a:lnTo>
                    <a:pt x="1651571" y="507301"/>
                  </a:lnTo>
                  <a:lnTo>
                    <a:pt x="1632028" y="467075"/>
                  </a:lnTo>
                  <a:lnTo>
                    <a:pt x="1610499" y="428044"/>
                  </a:lnTo>
                  <a:lnTo>
                    <a:pt x="1587049" y="390275"/>
                  </a:lnTo>
                  <a:lnTo>
                    <a:pt x="1561744" y="353833"/>
                  </a:lnTo>
                  <a:lnTo>
                    <a:pt x="1534651" y="318785"/>
                  </a:lnTo>
                  <a:lnTo>
                    <a:pt x="1505835" y="285195"/>
                  </a:lnTo>
                  <a:lnTo>
                    <a:pt x="1475362" y="253131"/>
                  </a:lnTo>
                  <a:lnTo>
                    <a:pt x="1443298" y="222658"/>
                  </a:lnTo>
                  <a:lnTo>
                    <a:pt x="1409709" y="193842"/>
                  </a:lnTo>
                  <a:lnTo>
                    <a:pt x="1374660" y="166749"/>
                  </a:lnTo>
                  <a:lnTo>
                    <a:pt x="1338218" y="141444"/>
                  </a:lnTo>
                  <a:lnTo>
                    <a:pt x="1300449" y="117994"/>
                  </a:lnTo>
                  <a:lnTo>
                    <a:pt x="1261418" y="96465"/>
                  </a:lnTo>
                  <a:lnTo>
                    <a:pt x="1221192" y="76922"/>
                  </a:lnTo>
                  <a:lnTo>
                    <a:pt x="1179836" y="59432"/>
                  </a:lnTo>
                  <a:lnTo>
                    <a:pt x="1137416" y="44059"/>
                  </a:lnTo>
                  <a:lnTo>
                    <a:pt x="1093998" y="30871"/>
                  </a:lnTo>
                  <a:lnTo>
                    <a:pt x="1049648" y="19933"/>
                  </a:lnTo>
                  <a:lnTo>
                    <a:pt x="1004433" y="11311"/>
                  </a:lnTo>
                  <a:lnTo>
                    <a:pt x="958416" y="5071"/>
                  </a:lnTo>
                  <a:lnTo>
                    <a:pt x="911666" y="1278"/>
                  </a:lnTo>
                  <a:lnTo>
                    <a:pt x="864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06854" y="1093754"/>
              <a:ext cx="1729105" cy="1729105"/>
            </a:xfrm>
            <a:custGeom>
              <a:avLst/>
              <a:gdLst/>
              <a:ahLst/>
              <a:cxnLst/>
              <a:rect l="l" t="t" r="r" b="b"/>
              <a:pathLst>
                <a:path w="1729104" h="1729105">
                  <a:moveTo>
                    <a:pt x="0" y="864247"/>
                  </a:moveTo>
                  <a:lnTo>
                    <a:pt x="1278" y="816828"/>
                  </a:lnTo>
                  <a:lnTo>
                    <a:pt x="5071" y="770077"/>
                  </a:lnTo>
                  <a:lnTo>
                    <a:pt x="11311" y="724061"/>
                  </a:lnTo>
                  <a:lnTo>
                    <a:pt x="19933" y="678845"/>
                  </a:lnTo>
                  <a:lnTo>
                    <a:pt x="30871" y="634495"/>
                  </a:lnTo>
                  <a:lnTo>
                    <a:pt x="44059" y="591078"/>
                  </a:lnTo>
                  <a:lnTo>
                    <a:pt x="59432" y="548658"/>
                  </a:lnTo>
                  <a:lnTo>
                    <a:pt x="76922" y="507302"/>
                  </a:lnTo>
                  <a:lnTo>
                    <a:pt x="96465" y="467075"/>
                  </a:lnTo>
                  <a:lnTo>
                    <a:pt x="117995" y="428044"/>
                  </a:lnTo>
                  <a:lnTo>
                    <a:pt x="141444" y="390275"/>
                  </a:lnTo>
                  <a:lnTo>
                    <a:pt x="166749" y="353833"/>
                  </a:lnTo>
                  <a:lnTo>
                    <a:pt x="193842" y="318785"/>
                  </a:lnTo>
                  <a:lnTo>
                    <a:pt x="222658" y="285196"/>
                  </a:lnTo>
                  <a:lnTo>
                    <a:pt x="253132" y="253132"/>
                  </a:lnTo>
                  <a:lnTo>
                    <a:pt x="285196" y="222658"/>
                  </a:lnTo>
                  <a:lnTo>
                    <a:pt x="318785" y="193842"/>
                  </a:lnTo>
                  <a:lnTo>
                    <a:pt x="353833" y="166749"/>
                  </a:lnTo>
                  <a:lnTo>
                    <a:pt x="390275" y="141444"/>
                  </a:lnTo>
                  <a:lnTo>
                    <a:pt x="428044" y="117995"/>
                  </a:lnTo>
                  <a:lnTo>
                    <a:pt x="467075" y="96465"/>
                  </a:lnTo>
                  <a:lnTo>
                    <a:pt x="507302" y="76922"/>
                  </a:lnTo>
                  <a:lnTo>
                    <a:pt x="548658" y="59432"/>
                  </a:lnTo>
                  <a:lnTo>
                    <a:pt x="591078" y="44059"/>
                  </a:lnTo>
                  <a:lnTo>
                    <a:pt x="634495" y="30871"/>
                  </a:lnTo>
                  <a:lnTo>
                    <a:pt x="678845" y="19933"/>
                  </a:lnTo>
                  <a:lnTo>
                    <a:pt x="724061" y="11311"/>
                  </a:lnTo>
                  <a:lnTo>
                    <a:pt x="770077" y="5071"/>
                  </a:lnTo>
                  <a:lnTo>
                    <a:pt x="816828" y="1278"/>
                  </a:lnTo>
                  <a:lnTo>
                    <a:pt x="864247" y="0"/>
                  </a:lnTo>
                  <a:lnTo>
                    <a:pt x="911665" y="1278"/>
                  </a:lnTo>
                  <a:lnTo>
                    <a:pt x="958416" y="5071"/>
                  </a:lnTo>
                  <a:lnTo>
                    <a:pt x="1004432" y="11311"/>
                  </a:lnTo>
                  <a:lnTo>
                    <a:pt x="1049648" y="19933"/>
                  </a:lnTo>
                  <a:lnTo>
                    <a:pt x="1093997" y="30871"/>
                  </a:lnTo>
                  <a:lnTo>
                    <a:pt x="1137415" y="44059"/>
                  </a:lnTo>
                  <a:lnTo>
                    <a:pt x="1179835" y="59432"/>
                  </a:lnTo>
                  <a:lnTo>
                    <a:pt x="1221191" y="76922"/>
                  </a:lnTo>
                  <a:lnTo>
                    <a:pt x="1261418" y="96465"/>
                  </a:lnTo>
                  <a:lnTo>
                    <a:pt x="1300448" y="117995"/>
                  </a:lnTo>
                  <a:lnTo>
                    <a:pt x="1338218" y="141444"/>
                  </a:lnTo>
                  <a:lnTo>
                    <a:pt x="1374659" y="166749"/>
                  </a:lnTo>
                  <a:lnTo>
                    <a:pt x="1409708" y="193842"/>
                  </a:lnTo>
                  <a:lnTo>
                    <a:pt x="1443297" y="222658"/>
                  </a:lnTo>
                  <a:lnTo>
                    <a:pt x="1475361" y="253132"/>
                  </a:lnTo>
                  <a:lnTo>
                    <a:pt x="1505834" y="285196"/>
                  </a:lnTo>
                  <a:lnTo>
                    <a:pt x="1534651" y="318785"/>
                  </a:lnTo>
                  <a:lnTo>
                    <a:pt x="1561744" y="353833"/>
                  </a:lnTo>
                  <a:lnTo>
                    <a:pt x="1587048" y="390275"/>
                  </a:lnTo>
                  <a:lnTo>
                    <a:pt x="1610498" y="428044"/>
                  </a:lnTo>
                  <a:lnTo>
                    <a:pt x="1632028" y="467075"/>
                  </a:lnTo>
                  <a:lnTo>
                    <a:pt x="1651571" y="507302"/>
                  </a:lnTo>
                  <a:lnTo>
                    <a:pt x="1669061" y="548658"/>
                  </a:lnTo>
                  <a:lnTo>
                    <a:pt x="1684434" y="591078"/>
                  </a:lnTo>
                  <a:lnTo>
                    <a:pt x="1697622" y="634495"/>
                  </a:lnTo>
                  <a:lnTo>
                    <a:pt x="1708560" y="678845"/>
                  </a:lnTo>
                  <a:lnTo>
                    <a:pt x="1717182" y="724061"/>
                  </a:lnTo>
                  <a:lnTo>
                    <a:pt x="1723422" y="770077"/>
                  </a:lnTo>
                  <a:lnTo>
                    <a:pt x="1727215" y="816828"/>
                  </a:lnTo>
                  <a:lnTo>
                    <a:pt x="1728494" y="864247"/>
                  </a:lnTo>
                  <a:lnTo>
                    <a:pt x="1727215" y="911665"/>
                  </a:lnTo>
                  <a:lnTo>
                    <a:pt x="1723422" y="958416"/>
                  </a:lnTo>
                  <a:lnTo>
                    <a:pt x="1717182" y="1004432"/>
                  </a:lnTo>
                  <a:lnTo>
                    <a:pt x="1708560" y="1049648"/>
                  </a:lnTo>
                  <a:lnTo>
                    <a:pt x="1697622" y="1093997"/>
                  </a:lnTo>
                  <a:lnTo>
                    <a:pt x="1684434" y="1137415"/>
                  </a:lnTo>
                  <a:lnTo>
                    <a:pt x="1669061" y="1179835"/>
                  </a:lnTo>
                  <a:lnTo>
                    <a:pt x="1651571" y="1221191"/>
                  </a:lnTo>
                  <a:lnTo>
                    <a:pt x="1632028" y="1261418"/>
                  </a:lnTo>
                  <a:lnTo>
                    <a:pt x="1610498" y="1300448"/>
                  </a:lnTo>
                  <a:lnTo>
                    <a:pt x="1587048" y="1338218"/>
                  </a:lnTo>
                  <a:lnTo>
                    <a:pt x="1561744" y="1374659"/>
                  </a:lnTo>
                  <a:lnTo>
                    <a:pt x="1534651" y="1409708"/>
                  </a:lnTo>
                  <a:lnTo>
                    <a:pt x="1505834" y="1443297"/>
                  </a:lnTo>
                  <a:lnTo>
                    <a:pt x="1475361" y="1475361"/>
                  </a:lnTo>
                  <a:lnTo>
                    <a:pt x="1443297" y="1505834"/>
                  </a:lnTo>
                  <a:lnTo>
                    <a:pt x="1409708" y="1534651"/>
                  </a:lnTo>
                  <a:lnTo>
                    <a:pt x="1374659" y="1561744"/>
                  </a:lnTo>
                  <a:lnTo>
                    <a:pt x="1338218" y="1587048"/>
                  </a:lnTo>
                  <a:lnTo>
                    <a:pt x="1300448" y="1610498"/>
                  </a:lnTo>
                  <a:lnTo>
                    <a:pt x="1261418" y="1632028"/>
                  </a:lnTo>
                  <a:lnTo>
                    <a:pt x="1221191" y="1651571"/>
                  </a:lnTo>
                  <a:lnTo>
                    <a:pt x="1179835" y="1669061"/>
                  </a:lnTo>
                  <a:lnTo>
                    <a:pt x="1137415" y="1684434"/>
                  </a:lnTo>
                  <a:lnTo>
                    <a:pt x="1093997" y="1697622"/>
                  </a:lnTo>
                  <a:lnTo>
                    <a:pt x="1049648" y="1708560"/>
                  </a:lnTo>
                  <a:lnTo>
                    <a:pt x="1004432" y="1717182"/>
                  </a:lnTo>
                  <a:lnTo>
                    <a:pt x="958416" y="1723422"/>
                  </a:lnTo>
                  <a:lnTo>
                    <a:pt x="911665" y="1727215"/>
                  </a:lnTo>
                  <a:lnTo>
                    <a:pt x="864247" y="1728494"/>
                  </a:lnTo>
                  <a:lnTo>
                    <a:pt x="816828" y="1727215"/>
                  </a:lnTo>
                  <a:lnTo>
                    <a:pt x="770077" y="1723422"/>
                  </a:lnTo>
                  <a:lnTo>
                    <a:pt x="724061" y="1717182"/>
                  </a:lnTo>
                  <a:lnTo>
                    <a:pt x="678845" y="1708560"/>
                  </a:lnTo>
                  <a:lnTo>
                    <a:pt x="634495" y="1697622"/>
                  </a:lnTo>
                  <a:lnTo>
                    <a:pt x="591078" y="1684434"/>
                  </a:lnTo>
                  <a:lnTo>
                    <a:pt x="548658" y="1669061"/>
                  </a:lnTo>
                  <a:lnTo>
                    <a:pt x="507302" y="1651571"/>
                  </a:lnTo>
                  <a:lnTo>
                    <a:pt x="467075" y="1632028"/>
                  </a:lnTo>
                  <a:lnTo>
                    <a:pt x="428044" y="1610498"/>
                  </a:lnTo>
                  <a:lnTo>
                    <a:pt x="390275" y="1587048"/>
                  </a:lnTo>
                  <a:lnTo>
                    <a:pt x="353833" y="1561744"/>
                  </a:lnTo>
                  <a:lnTo>
                    <a:pt x="318785" y="1534651"/>
                  </a:lnTo>
                  <a:lnTo>
                    <a:pt x="285196" y="1505834"/>
                  </a:lnTo>
                  <a:lnTo>
                    <a:pt x="253132" y="1475361"/>
                  </a:lnTo>
                  <a:lnTo>
                    <a:pt x="222658" y="1443297"/>
                  </a:lnTo>
                  <a:lnTo>
                    <a:pt x="193842" y="1409708"/>
                  </a:lnTo>
                  <a:lnTo>
                    <a:pt x="166749" y="1374659"/>
                  </a:lnTo>
                  <a:lnTo>
                    <a:pt x="141444" y="1338218"/>
                  </a:lnTo>
                  <a:lnTo>
                    <a:pt x="117995" y="1300448"/>
                  </a:lnTo>
                  <a:lnTo>
                    <a:pt x="96465" y="1261418"/>
                  </a:lnTo>
                  <a:lnTo>
                    <a:pt x="76922" y="1221191"/>
                  </a:lnTo>
                  <a:lnTo>
                    <a:pt x="59432" y="1179835"/>
                  </a:lnTo>
                  <a:lnTo>
                    <a:pt x="44059" y="1137415"/>
                  </a:lnTo>
                  <a:lnTo>
                    <a:pt x="30871" y="1093997"/>
                  </a:lnTo>
                  <a:lnTo>
                    <a:pt x="19933" y="1049648"/>
                  </a:lnTo>
                  <a:lnTo>
                    <a:pt x="11311" y="1004432"/>
                  </a:lnTo>
                  <a:lnTo>
                    <a:pt x="5071" y="958416"/>
                  </a:lnTo>
                  <a:lnTo>
                    <a:pt x="1278" y="911665"/>
                  </a:lnTo>
                  <a:lnTo>
                    <a:pt x="0" y="864247"/>
                  </a:lnTo>
                  <a:close/>
                </a:path>
              </a:pathLst>
            </a:custGeom>
            <a:ln w="38100">
              <a:solidFill>
                <a:srgbClr val="ED3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9272" y="1423689"/>
              <a:ext cx="1183659" cy="106862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47656" y="3602228"/>
            <a:ext cx="2899410" cy="1583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25" dirty="0">
                <a:latin typeface="Tahoma"/>
                <a:cs typeface="Tahoma"/>
              </a:rPr>
              <a:t>1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p</a:t>
            </a:r>
            <a:r>
              <a:rPr sz="1800" spc="-105" dirty="0">
                <a:latin typeface="Tahoma"/>
                <a:cs typeface="Tahoma"/>
              </a:rPr>
              <a:t>e</a:t>
            </a:r>
            <a:r>
              <a:rPr sz="1800" spc="-100" dirty="0">
                <a:latin typeface="Tahoma"/>
                <a:cs typeface="Tahoma"/>
              </a:rPr>
              <a:t>r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90" dirty="0">
                <a:latin typeface="Tahoma"/>
                <a:cs typeface="Tahoma"/>
              </a:rPr>
              <a:t>v</a:t>
            </a:r>
            <a:r>
              <a:rPr sz="1800" spc="-50" dirty="0">
                <a:latin typeface="Tahoma"/>
                <a:cs typeface="Tahoma"/>
              </a:rPr>
              <a:t>iro</a:t>
            </a:r>
            <a:r>
              <a:rPr sz="1800" spc="-80" dirty="0">
                <a:latin typeface="Tahoma"/>
                <a:cs typeface="Tahoma"/>
              </a:rPr>
              <a:t>n</a:t>
            </a:r>
            <a:r>
              <a:rPr sz="1800" spc="-75" dirty="0">
                <a:latin typeface="Tahoma"/>
                <a:cs typeface="Tahoma"/>
              </a:rPr>
              <a:t>m</a:t>
            </a:r>
            <a:r>
              <a:rPr sz="1800" spc="-55" dirty="0">
                <a:latin typeface="Tahoma"/>
                <a:cs typeface="Tahoma"/>
              </a:rPr>
              <a:t>e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95" dirty="0">
                <a:latin typeface="Tahoma"/>
                <a:cs typeface="Tahoma"/>
              </a:rPr>
              <a:t>t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45"/>
              </a:spcBef>
            </a:pPr>
            <a:r>
              <a:rPr sz="1800" spc="-75" dirty="0">
                <a:latin typeface="Tahoma"/>
                <a:cs typeface="Tahoma"/>
              </a:rPr>
              <a:t>Bu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15" dirty="0">
                <a:latin typeface="Tahoma"/>
                <a:cs typeface="Tahoma"/>
              </a:rPr>
              <a:t>l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b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145" dirty="0">
                <a:latin typeface="Tahoma"/>
                <a:cs typeface="Tahoma"/>
              </a:rPr>
              <a:t>s</a:t>
            </a:r>
            <a:r>
              <a:rPr sz="1800" spc="-105" dirty="0">
                <a:latin typeface="Tahoma"/>
                <a:cs typeface="Tahoma"/>
              </a:rPr>
              <a:t>e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on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A</a:t>
            </a:r>
            <a:r>
              <a:rPr sz="1800" spc="-75" dirty="0">
                <a:latin typeface="Tahoma"/>
                <a:cs typeface="Tahoma"/>
              </a:rPr>
              <a:t>p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85" dirty="0">
                <a:latin typeface="Tahoma"/>
                <a:cs typeface="Tahoma"/>
              </a:rPr>
              <a:t>c</a:t>
            </a:r>
            <a:r>
              <a:rPr sz="1800" spc="-60" dirty="0">
                <a:latin typeface="Tahoma"/>
                <a:cs typeface="Tahoma"/>
              </a:rPr>
              <a:t>h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95" dirty="0">
                <a:latin typeface="Tahoma"/>
                <a:cs typeface="Tahoma"/>
              </a:rPr>
              <a:t>M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90" dirty="0">
                <a:latin typeface="Tahoma"/>
                <a:cs typeface="Tahoma"/>
              </a:rPr>
              <a:t>v</a:t>
            </a:r>
            <a:r>
              <a:rPr sz="1800" spc="-105" dirty="0">
                <a:latin typeface="Tahoma"/>
                <a:cs typeface="Tahoma"/>
              </a:rPr>
              <a:t>e</a:t>
            </a:r>
            <a:r>
              <a:rPr sz="1800" spc="-55" dirty="0">
                <a:latin typeface="Tahoma"/>
                <a:cs typeface="Tahoma"/>
              </a:rPr>
              <a:t>n</a:t>
            </a:r>
            <a:endParaRPr sz="1800">
              <a:latin typeface="Tahoma"/>
              <a:cs typeface="Tahoma"/>
            </a:endParaRPr>
          </a:p>
          <a:p>
            <a:pPr marL="12700" marR="5080">
              <a:lnSpc>
                <a:spcPts val="2110"/>
              </a:lnSpc>
              <a:spcBef>
                <a:spcPts val="1935"/>
              </a:spcBef>
            </a:pPr>
            <a:r>
              <a:rPr sz="1800" spc="-10" dirty="0">
                <a:latin typeface="Tahoma"/>
                <a:cs typeface="Tahoma"/>
              </a:rPr>
              <a:t>M</a:t>
            </a:r>
            <a:r>
              <a:rPr sz="1800" spc="-5" dirty="0">
                <a:latin typeface="Tahoma"/>
                <a:cs typeface="Tahoma"/>
              </a:rPr>
              <a:t>a</a:t>
            </a:r>
            <a:r>
              <a:rPr sz="1800" spc="-85" dirty="0">
                <a:latin typeface="Tahoma"/>
                <a:cs typeface="Tahoma"/>
              </a:rPr>
              <a:t>y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105" dirty="0">
                <a:latin typeface="Tahoma"/>
                <a:cs typeface="Tahoma"/>
              </a:rPr>
              <a:t>u</a:t>
            </a:r>
            <a:r>
              <a:rPr sz="1800" spc="-60" dirty="0">
                <a:latin typeface="Tahoma"/>
                <a:cs typeface="Tahoma"/>
              </a:rPr>
              <a:t>t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25" dirty="0">
                <a:latin typeface="Tahoma"/>
                <a:cs typeface="Tahoma"/>
              </a:rPr>
              <a:t>m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95" dirty="0">
                <a:latin typeface="Tahoma"/>
                <a:cs typeface="Tahoma"/>
              </a:rPr>
              <a:t>t</a:t>
            </a:r>
            <a:r>
              <a:rPr sz="1800" spc="-25" dirty="0">
                <a:latin typeface="Tahoma"/>
                <a:cs typeface="Tahoma"/>
              </a:rPr>
              <a:t>i</a:t>
            </a:r>
            <a:r>
              <a:rPr sz="1800" spc="-85" dirty="0">
                <a:latin typeface="Tahoma"/>
                <a:cs typeface="Tahoma"/>
              </a:rPr>
              <a:t>c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5" dirty="0">
                <a:latin typeface="Tahoma"/>
                <a:cs typeface="Tahoma"/>
              </a:rPr>
              <a:t>ll</a:t>
            </a:r>
            <a:r>
              <a:rPr sz="1800" spc="-85" dirty="0">
                <a:latin typeface="Tahoma"/>
                <a:cs typeface="Tahoma"/>
              </a:rPr>
              <a:t>y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14" dirty="0">
                <a:latin typeface="Tahoma"/>
                <a:cs typeface="Tahoma"/>
              </a:rPr>
              <a:t>s</a:t>
            </a:r>
            <a:r>
              <a:rPr sz="1800" spc="-120" dirty="0">
                <a:latin typeface="Tahoma"/>
                <a:cs typeface="Tahoma"/>
              </a:rPr>
              <a:t>k</a:t>
            </a:r>
            <a:r>
              <a:rPr sz="1800" spc="-25" dirty="0">
                <a:latin typeface="Tahoma"/>
                <a:cs typeface="Tahoma"/>
              </a:rPr>
              <a:t>i</a:t>
            </a:r>
            <a:r>
              <a:rPr sz="1800" spc="-50" dirty="0">
                <a:latin typeface="Tahoma"/>
                <a:cs typeface="Tahoma"/>
              </a:rPr>
              <a:t>p  </a:t>
            </a:r>
            <a:r>
              <a:rPr sz="1800" spc="-85" dirty="0">
                <a:latin typeface="Tahoma"/>
                <a:cs typeface="Tahoma"/>
              </a:rPr>
              <a:t>Apache/Dispatcher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deployment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71371" y="2922523"/>
            <a:ext cx="975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25" dirty="0">
                <a:latin typeface="Tahoma"/>
                <a:cs typeface="Tahoma"/>
              </a:rPr>
              <a:t>F</a:t>
            </a:r>
            <a:r>
              <a:rPr sz="1800" b="1" spc="-145" dirty="0">
                <a:latin typeface="Tahoma"/>
                <a:cs typeface="Tahoma"/>
              </a:rPr>
              <a:t>u</a:t>
            </a:r>
            <a:r>
              <a:rPr sz="1800" b="1" spc="-50" dirty="0">
                <a:latin typeface="Tahoma"/>
                <a:cs typeface="Tahoma"/>
              </a:rPr>
              <a:t>ll</a:t>
            </a:r>
            <a:r>
              <a:rPr sz="1800" b="1" spc="-114" dirty="0">
                <a:latin typeface="Tahoma"/>
                <a:cs typeface="Tahoma"/>
              </a:rPr>
              <a:t> </a:t>
            </a:r>
            <a:r>
              <a:rPr sz="1800" b="1" spc="-235" dirty="0">
                <a:latin typeface="Tahoma"/>
                <a:cs typeface="Tahoma"/>
              </a:rPr>
              <a:t>S</a:t>
            </a:r>
            <a:r>
              <a:rPr sz="1800" b="1" spc="-165" dirty="0">
                <a:latin typeface="Tahoma"/>
                <a:cs typeface="Tahoma"/>
              </a:rPr>
              <a:t>t</a:t>
            </a:r>
            <a:r>
              <a:rPr sz="1800" b="1" spc="-170" dirty="0">
                <a:latin typeface="Tahoma"/>
                <a:cs typeface="Tahoma"/>
              </a:rPr>
              <a:t>a</a:t>
            </a:r>
            <a:r>
              <a:rPr sz="1800" b="1" spc="-165" dirty="0">
                <a:latin typeface="Tahoma"/>
                <a:cs typeface="Tahoma"/>
              </a:rPr>
              <a:t>c</a:t>
            </a:r>
            <a:r>
              <a:rPr sz="1800" b="1" spc="-160" dirty="0">
                <a:latin typeface="Tahoma"/>
                <a:cs typeface="Tahoma"/>
              </a:rPr>
              <a:t>k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379912" y="838200"/>
            <a:ext cx="3429000" cy="5311140"/>
            <a:chOff x="4379912" y="838200"/>
            <a:chExt cx="3429000" cy="5311140"/>
          </a:xfrm>
        </p:grpSpPr>
        <p:sp>
          <p:nvSpPr>
            <p:cNvPr id="12" name="object 12"/>
            <p:cNvSpPr/>
            <p:nvPr/>
          </p:nvSpPr>
          <p:spPr>
            <a:xfrm>
              <a:off x="4379912" y="1874519"/>
              <a:ext cx="3429000" cy="4274820"/>
            </a:xfrm>
            <a:custGeom>
              <a:avLst/>
              <a:gdLst/>
              <a:ahLst/>
              <a:cxnLst/>
              <a:rect l="l" t="t" r="r" b="b"/>
              <a:pathLst>
                <a:path w="3429000" h="4274820">
                  <a:moveTo>
                    <a:pt x="3337547" y="0"/>
                  </a:moveTo>
                  <a:lnTo>
                    <a:pt x="91451" y="0"/>
                  </a:lnTo>
                  <a:lnTo>
                    <a:pt x="55854" y="7186"/>
                  </a:lnTo>
                  <a:lnTo>
                    <a:pt x="26785" y="26785"/>
                  </a:lnTo>
                  <a:lnTo>
                    <a:pt x="7186" y="55855"/>
                  </a:lnTo>
                  <a:lnTo>
                    <a:pt x="0" y="91452"/>
                  </a:lnTo>
                  <a:lnTo>
                    <a:pt x="0" y="4183367"/>
                  </a:lnTo>
                  <a:lnTo>
                    <a:pt x="7186" y="4218965"/>
                  </a:lnTo>
                  <a:lnTo>
                    <a:pt x="26785" y="4248034"/>
                  </a:lnTo>
                  <a:lnTo>
                    <a:pt x="55854" y="4267633"/>
                  </a:lnTo>
                  <a:lnTo>
                    <a:pt x="91451" y="4274820"/>
                  </a:lnTo>
                  <a:lnTo>
                    <a:pt x="3337547" y="4274820"/>
                  </a:lnTo>
                  <a:lnTo>
                    <a:pt x="3373144" y="4267633"/>
                  </a:lnTo>
                  <a:lnTo>
                    <a:pt x="3402213" y="4248034"/>
                  </a:lnTo>
                  <a:lnTo>
                    <a:pt x="3421812" y="4218965"/>
                  </a:lnTo>
                  <a:lnTo>
                    <a:pt x="3428998" y="4183367"/>
                  </a:lnTo>
                  <a:lnTo>
                    <a:pt x="3428998" y="91452"/>
                  </a:lnTo>
                  <a:lnTo>
                    <a:pt x="3421812" y="55855"/>
                  </a:lnTo>
                  <a:lnTo>
                    <a:pt x="3402213" y="26785"/>
                  </a:lnTo>
                  <a:lnTo>
                    <a:pt x="3373144" y="7186"/>
                  </a:lnTo>
                  <a:lnTo>
                    <a:pt x="3337547" y="0"/>
                  </a:lnTo>
                  <a:close/>
                </a:path>
              </a:pathLst>
            </a:custGeom>
            <a:solidFill>
              <a:srgbClr val="F4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77383" y="838200"/>
              <a:ext cx="2234184" cy="223723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230164" y="1093754"/>
              <a:ext cx="1729105" cy="1729105"/>
            </a:xfrm>
            <a:custGeom>
              <a:avLst/>
              <a:gdLst/>
              <a:ahLst/>
              <a:cxnLst/>
              <a:rect l="l" t="t" r="r" b="b"/>
              <a:pathLst>
                <a:path w="1729104" h="1729105">
                  <a:moveTo>
                    <a:pt x="864246" y="0"/>
                  </a:moveTo>
                  <a:lnTo>
                    <a:pt x="816827" y="1278"/>
                  </a:lnTo>
                  <a:lnTo>
                    <a:pt x="770077" y="5071"/>
                  </a:lnTo>
                  <a:lnTo>
                    <a:pt x="724061" y="11311"/>
                  </a:lnTo>
                  <a:lnTo>
                    <a:pt x="678845" y="19933"/>
                  </a:lnTo>
                  <a:lnTo>
                    <a:pt x="634495" y="30871"/>
                  </a:lnTo>
                  <a:lnTo>
                    <a:pt x="591077" y="44059"/>
                  </a:lnTo>
                  <a:lnTo>
                    <a:pt x="548657" y="59432"/>
                  </a:lnTo>
                  <a:lnTo>
                    <a:pt x="507301" y="76922"/>
                  </a:lnTo>
                  <a:lnTo>
                    <a:pt x="467075" y="96465"/>
                  </a:lnTo>
                  <a:lnTo>
                    <a:pt x="428044" y="117994"/>
                  </a:lnTo>
                  <a:lnTo>
                    <a:pt x="390275" y="141444"/>
                  </a:lnTo>
                  <a:lnTo>
                    <a:pt x="353833" y="166749"/>
                  </a:lnTo>
                  <a:lnTo>
                    <a:pt x="318785" y="193842"/>
                  </a:lnTo>
                  <a:lnTo>
                    <a:pt x="285195" y="222658"/>
                  </a:lnTo>
                  <a:lnTo>
                    <a:pt x="253131" y="253131"/>
                  </a:lnTo>
                  <a:lnTo>
                    <a:pt x="222658" y="285195"/>
                  </a:lnTo>
                  <a:lnTo>
                    <a:pt x="193842" y="318785"/>
                  </a:lnTo>
                  <a:lnTo>
                    <a:pt x="166749" y="353833"/>
                  </a:lnTo>
                  <a:lnTo>
                    <a:pt x="141444" y="390275"/>
                  </a:lnTo>
                  <a:lnTo>
                    <a:pt x="117994" y="428044"/>
                  </a:lnTo>
                  <a:lnTo>
                    <a:pt x="96465" y="467075"/>
                  </a:lnTo>
                  <a:lnTo>
                    <a:pt x="76922" y="507301"/>
                  </a:lnTo>
                  <a:lnTo>
                    <a:pt x="59432" y="548657"/>
                  </a:lnTo>
                  <a:lnTo>
                    <a:pt x="44059" y="591077"/>
                  </a:lnTo>
                  <a:lnTo>
                    <a:pt x="30871" y="634495"/>
                  </a:lnTo>
                  <a:lnTo>
                    <a:pt x="19933" y="678845"/>
                  </a:lnTo>
                  <a:lnTo>
                    <a:pt x="11311" y="724061"/>
                  </a:lnTo>
                  <a:lnTo>
                    <a:pt x="5071" y="770077"/>
                  </a:lnTo>
                  <a:lnTo>
                    <a:pt x="1278" y="816827"/>
                  </a:lnTo>
                  <a:lnTo>
                    <a:pt x="0" y="864246"/>
                  </a:lnTo>
                  <a:lnTo>
                    <a:pt x="1278" y="911665"/>
                  </a:lnTo>
                  <a:lnTo>
                    <a:pt x="5071" y="958415"/>
                  </a:lnTo>
                  <a:lnTo>
                    <a:pt x="11311" y="1004431"/>
                  </a:lnTo>
                  <a:lnTo>
                    <a:pt x="19933" y="1049647"/>
                  </a:lnTo>
                  <a:lnTo>
                    <a:pt x="30871" y="1093997"/>
                  </a:lnTo>
                  <a:lnTo>
                    <a:pt x="44059" y="1137415"/>
                  </a:lnTo>
                  <a:lnTo>
                    <a:pt x="59432" y="1179835"/>
                  </a:lnTo>
                  <a:lnTo>
                    <a:pt x="76922" y="1221191"/>
                  </a:lnTo>
                  <a:lnTo>
                    <a:pt x="96465" y="1261417"/>
                  </a:lnTo>
                  <a:lnTo>
                    <a:pt x="117994" y="1300448"/>
                  </a:lnTo>
                  <a:lnTo>
                    <a:pt x="141444" y="1338217"/>
                  </a:lnTo>
                  <a:lnTo>
                    <a:pt x="166749" y="1374659"/>
                  </a:lnTo>
                  <a:lnTo>
                    <a:pt x="193842" y="1409707"/>
                  </a:lnTo>
                  <a:lnTo>
                    <a:pt x="222658" y="1443296"/>
                  </a:lnTo>
                  <a:lnTo>
                    <a:pt x="253131" y="1475361"/>
                  </a:lnTo>
                  <a:lnTo>
                    <a:pt x="285195" y="1505834"/>
                  </a:lnTo>
                  <a:lnTo>
                    <a:pt x="318785" y="1534650"/>
                  </a:lnTo>
                  <a:lnTo>
                    <a:pt x="353833" y="1561743"/>
                  </a:lnTo>
                  <a:lnTo>
                    <a:pt x="390275" y="1587048"/>
                  </a:lnTo>
                  <a:lnTo>
                    <a:pt x="428044" y="1610497"/>
                  </a:lnTo>
                  <a:lnTo>
                    <a:pt x="467075" y="1632027"/>
                  </a:lnTo>
                  <a:lnTo>
                    <a:pt x="507301" y="1651570"/>
                  </a:lnTo>
                  <a:lnTo>
                    <a:pt x="548657" y="1669060"/>
                  </a:lnTo>
                  <a:lnTo>
                    <a:pt x="591077" y="1684433"/>
                  </a:lnTo>
                  <a:lnTo>
                    <a:pt x="634495" y="1697621"/>
                  </a:lnTo>
                  <a:lnTo>
                    <a:pt x="678845" y="1708559"/>
                  </a:lnTo>
                  <a:lnTo>
                    <a:pt x="724061" y="1717181"/>
                  </a:lnTo>
                  <a:lnTo>
                    <a:pt x="770077" y="1723421"/>
                  </a:lnTo>
                  <a:lnTo>
                    <a:pt x="816827" y="1727214"/>
                  </a:lnTo>
                  <a:lnTo>
                    <a:pt x="864246" y="1728492"/>
                  </a:lnTo>
                  <a:lnTo>
                    <a:pt x="911665" y="1727214"/>
                  </a:lnTo>
                  <a:lnTo>
                    <a:pt x="958415" y="1723421"/>
                  </a:lnTo>
                  <a:lnTo>
                    <a:pt x="1004431" y="1717181"/>
                  </a:lnTo>
                  <a:lnTo>
                    <a:pt x="1049647" y="1708559"/>
                  </a:lnTo>
                  <a:lnTo>
                    <a:pt x="1093997" y="1697621"/>
                  </a:lnTo>
                  <a:lnTo>
                    <a:pt x="1137415" y="1684433"/>
                  </a:lnTo>
                  <a:lnTo>
                    <a:pt x="1179835" y="1669060"/>
                  </a:lnTo>
                  <a:lnTo>
                    <a:pt x="1221191" y="1651570"/>
                  </a:lnTo>
                  <a:lnTo>
                    <a:pt x="1261417" y="1632027"/>
                  </a:lnTo>
                  <a:lnTo>
                    <a:pt x="1300448" y="1610497"/>
                  </a:lnTo>
                  <a:lnTo>
                    <a:pt x="1338217" y="1587048"/>
                  </a:lnTo>
                  <a:lnTo>
                    <a:pt x="1374659" y="1561743"/>
                  </a:lnTo>
                  <a:lnTo>
                    <a:pt x="1409708" y="1534650"/>
                  </a:lnTo>
                  <a:lnTo>
                    <a:pt x="1443297" y="1505834"/>
                  </a:lnTo>
                  <a:lnTo>
                    <a:pt x="1475361" y="1475361"/>
                  </a:lnTo>
                  <a:lnTo>
                    <a:pt x="1505834" y="1443296"/>
                  </a:lnTo>
                  <a:lnTo>
                    <a:pt x="1534651" y="1409707"/>
                  </a:lnTo>
                  <a:lnTo>
                    <a:pt x="1561744" y="1374659"/>
                  </a:lnTo>
                  <a:lnTo>
                    <a:pt x="1587048" y="1338217"/>
                  </a:lnTo>
                  <a:lnTo>
                    <a:pt x="1610498" y="1300448"/>
                  </a:lnTo>
                  <a:lnTo>
                    <a:pt x="1632028" y="1261417"/>
                  </a:lnTo>
                  <a:lnTo>
                    <a:pt x="1651571" y="1221191"/>
                  </a:lnTo>
                  <a:lnTo>
                    <a:pt x="1669061" y="1179835"/>
                  </a:lnTo>
                  <a:lnTo>
                    <a:pt x="1684434" y="1137415"/>
                  </a:lnTo>
                  <a:lnTo>
                    <a:pt x="1697622" y="1093997"/>
                  </a:lnTo>
                  <a:lnTo>
                    <a:pt x="1708560" y="1049647"/>
                  </a:lnTo>
                  <a:lnTo>
                    <a:pt x="1717182" y="1004431"/>
                  </a:lnTo>
                  <a:lnTo>
                    <a:pt x="1723422" y="958415"/>
                  </a:lnTo>
                  <a:lnTo>
                    <a:pt x="1727215" y="911665"/>
                  </a:lnTo>
                  <a:lnTo>
                    <a:pt x="1728494" y="864246"/>
                  </a:lnTo>
                  <a:lnTo>
                    <a:pt x="1727215" y="816827"/>
                  </a:lnTo>
                  <a:lnTo>
                    <a:pt x="1723422" y="770077"/>
                  </a:lnTo>
                  <a:lnTo>
                    <a:pt x="1717182" y="724061"/>
                  </a:lnTo>
                  <a:lnTo>
                    <a:pt x="1708560" y="678845"/>
                  </a:lnTo>
                  <a:lnTo>
                    <a:pt x="1697622" y="634495"/>
                  </a:lnTo>
                  <a:lnTo>
                    <a:pt x="1684434" y="591077"/>
                  </a:lnTo>
                  <a:lnTo>
                    <a:pt x="1669061" y="548657"/>
                  </a:lnTo>
                  <a:lnTo>
                    <a:pt x="1651571" y="507301"/>
                  </a:lnTo>
                  <a:lnTo>
                    <a:pt x="1632028" y="467075"/>
                  </a:lnTo>
                  <a:lnTo>
                    <a:pt x="1610498" y="428044"/>
                  </a:lnTo>
                  <a:lnTo>
                    <a:pt x="1587048" y="390275"/>
                  </a:lnTo>
                  <a:lnTo>
                    <a:pt x="1561744" y="353833"/>
                  </a:lnTo>
                  <a:lnTo>
                    <a:pt x="1534651" y="318785"/>
                  </a:lnTo>
                  <a:lnTo>
                    <a:pt x="1505834" y="285195"/>
                  </a:lnTo>
                  <a:lnTo>
                    <a:pt x="1475361" y="253131"/>
                  </a:lnTo>
                  <a:lnTo>
                    <a:pt x="1443297" y="222658"/>
                  </a:lnTo>
                  <a:lnTo>
                    <a:pt x="1409708" y="193842"/>
                  </a:lnTo>
                  <a:lnTo>
                    <a:pt x="1374659" y="166749"/>
                  </a:lnTo>
                  <a:lnTo>
                    <a:pt x="1338217" y="141444"/>
                  </a:lnTo>
                  <a:lnTo>
                    <a:pt x="1300448" y="117994"/>
                  </a:lnTo>
                  <a:lnTo>
                    <a:pt x="1261417" y="96465"/>
                  </a:lnTo>
                  <a:lnTo>
                    <a:pt x="1221191" y="76922"/>
                  </a:lnTo>
                  <a:lnTo>
                    <a:pt x="1179835" y="59432"/>
                  </a:lnTo>
                  <a:lnTo>
                    <a:pt x="1137415" y="44059"/>
                  </a:lnTo>
                  <a:lnTo>
                    <a:pt x="1093997" y="30871"/>
                  </a:lnTo>
                  <a:lnTo>
                    <a:pt x="1049647" y="19933"/>
                  </a:lnTo>
                  <a:lnTo>
                    <a:pt x="1004431" y="11311"/>
                  </a:lnTo>
                  <a:lnTo>
                    <a:pt x="958415" y="5071"/>
                  </a:lnTo>
                  <a:lnTo>
                    <a:pt x="911665" y="1278"/>
                  </a:lnTo>
                  <a:lnTo>
                    <a:pt x="8642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30164" y="1093754"/>
              <a:ext cx="1729105" cy="1729105"/>
            </a:xfrm>
            <a:custGeom>
              <a:avLst/>
              <a:gdLst/>
              <a:ahLst/>
              <a:cxnLst/>
              <a:rect l="l" t="t" r="r" b="b"/>
              <a:pathLst>
                <a:path w="1729104" h="1729105">
                  <a:moveTo>
                    <a:pt x="0" y="864247"/>
                  </a:moveTo>
                  <a:lnTo>
                    <a:pt x="1278" y="816828"/>
                  </a:lnTo>
                  <a:lnTo>
                    <a:pt x="5071" y="770077"/>
                  </a:lnTo>
                  <a:lnTo>
                    <a:pt x="11311" y="724061"/>
                  </a:lnTo>
                  <a:lnTo>
                    <a:pt x="19933" y="678845"/>
                  </a:lnTo>
                  <a:lnTo>
                    <a:pt x="30871" y="634495"/>
                  </a:lnTo>
                  <a:lnTo>
                    <a:pt x="44059" y="591078"/>
                  </a:lnTo>
                  <a:lnTo>
                    <a:pt x="59432" y="548658"/>
                  </a:lnTo>
                  <a:lnTo>
                    <a:pt x="76922" y="507302"/>
                  </a:lnTo>
                  <a:lnTo>
                    <a:pt x="96465" y="467075"/>
                  </a:lnTo>
                  <a:lnTo>
                    <a:pt x="117995" y="428044"/>
                  </a:lnTo>
                  <a:lnTo>
                    <a:pt x="141444" y="390275"/>
                  </a:lnTo>
                  <a:lnTo>
                    <a:pt x="166749" y="353833"/>
                  </a:lnTo>
                  <a:lnTo>
                    <a:pt x="193842" y="318785"/>
                  </a:lnTo>
                  <a:lnTo>
                    <a:pt x="222658" y="285196"/>
                  </a:lnTo>
                  <a:lnTo>
                    <a:pt x="253132" y="253132"/>
                  </a:lnTo>
                  <a:lnTo>
                    <a:pt x="285196" y="222658"/>
                  </a:lnTo>
                  <a:lnTo>
                    <a:pt x="318785" y="193842"/>
                  </a:lnTo>
                  <a:lnTo>
                    <a:pt x="353833" y="166749"/>
                  </a:lnTo>
                  <a:lnTo>
                    <a:pt x="390275" y="141444"/>
                  </a:lnTo>
                  <a:lnTo>
                    <a:pt x="428044" y="117995"/>
                  </a:lnTo>
                  <a:lnTo>
                    <a:pt x="467075" y="96465"/>
                  </a:lnTo>
                  <a:lnTo>
                    <a:pt x="507302" y="76922"/>
                  </a:lnTo>
                  <a:lnTo>
                    <a:pt x="548658" y="59432"/>
                  </a:lnTo>
                  <a:lnTo>
                    <a:pt x="591078" y="44059"/>
                  </a:lnTo>
                  <a:lnTo>
                    <a:pt x="634495" y="30871"/>
                  </a:lnTo>
                  <a:lnTo>
                    <a:pt x="678845" y="19933"/>
                  </a:lnTo>
                  <a:lnTo>
                    <a:pt x="724061" y="11311"/>
                  </a:lnTo>
                  <a:lnTo>
                    <a:pt x="770077" y="5071"/>
                  </a:lnTo>
                  <a:lnTo>
                    <a:pt x="816828" y="1278"/>
                  </a:lnTo>
                  <a:lnTo>
                    <a:pt x="864247" y="0"/>
                  </a:lnTo>
                  <a:lnTo>
                    <a:pt x="911665" y="1278"/>
                  </a:lnTo>
                  <a:lnTo>
                    <a:pt x="958416" y="5071"/>
                  </a:lnTo>
                  <a:lnTo>
                    <a:pt x="1004432" y="11311"/>
                  </a:lnTo>
                  <a:lnTo>
                    <a:pt x="1049648" y="19933"/>
                  </a:lnTo>
                  <a:lnTo>
                    <a:pt x="1093997" y="30871"/>
                  </a:lnTo>
                  <a:lnTo>
                    <a:pt x="1137415" y="44059"/>
                  </a:lnTo>
                  <a:lnTo>
                    <a:pt x="1179835" y="59432"/>
                  </a:lnTo>
                  <a:lnTo>
                    <a:pt x="1221191" y="76922"/>
                  </a:lnTo>
                  <a:lnTo>
                    <a:pt x="1261418" y="96465"/>
                  </a:lnTo>
                  <a:lnTo>
                    <a:pt x="1300448" y="117995"/>
                  </a:lnTo>
                  <a:lnTo>
                    <a:pt x="1338218" y="141444"/>
                  </a:lnTo>
                  <a:lnTo>
                    <a:pt x="1374659" y="166749"/>
                  </a:lnTo>
                  <a:lnTo>
                    <a:pt x="1409708" y="193842"/>
                  </a:lnTo>
                  <a:lnTo>
                    <a:pt x="1443297" y="222658"/>
                  </a:lnTo>
                  <a:lnTo>
                    <a:pt x="1475361" y="253132"/>
                  </a:lnTo>
                  <a:lnTo>
                    <a:pt x="1505834" y="285196"/>
                  </a:lnTo>
                  <a:lnTo>
                    <a:pt x="1534651" y="318785"/>
                  </a:lnTo>
                  <a:lnTo>
                    <a:pt x="1561744" y="353833"/>
                  </a:lnTo>
                  <a:lnTo>
                    <a:pt x="1587048" y="390275"/>
                  </a:lnTo>
                  <a:lnTo>
                    <a:pt x="1610498" y="428044"/>
                  </a:lnTo>
                  <a:lnTo>
                    <a:pt x="1632028" y="467075"/>
                  </a:lnTo>
                  <a:lnTo>
                    <a:pt x="1651571" y="507302"/>
                  </a:lnTo>
                  <a:lnTo>
                    <a:pt x="1669061" y="548658"/>
                  </a:lnTo>
                  <a:lnTo>
                    <a:pt x="1684434" y="591078"/>
                  </a:lnTo>
                  <a:lnTo>
                    <a:pt x="1697622" y="634495"/>
                  </a:lnTo>
                  <a:lnTo>
                    <a:pt x="1708560" y="678845"/>
                  </a:lnTo>
                  <a:lnTo>
                    <a:pt x="1717182" y="724061"/>
                  </a:lnTo>
                  <a:lnTo>
                    <a:pt x="1723422" y="770077"/>
                  </a:lnTo>
                  <a:lnTo>
                    <a:pt x="1727215" y="816828"/>
                  </a:lnTo>
                  <a:lnTo>
                    <a:pt x="1728494" y="864247"/>
                  </a:lnTo>
                  <a:lnTo>
                    <a:pt x="1727215" y="911665"/>
                  </a:lnTo>
                  <a:lnTo>
                    <a:pt x="1723422" y="958416"/>
                  </a:lnTo>
                  <a:lnTo>
                    <a:pt x="1717182" y="1004432"/>
                  </a:lnTo>
                  <a:lnTo>
                    <a:pt x="1708560" y="1049648"/>
                  </a:lnTo>
                  <a:lnTo>
                    <a:pt x="1697622" y="1093997"/>
                  </a:lnTo>
                  <a:lnTo>
                    <a:pt x="1684434" y="1137415"/>
                  </a:lnTo>
                  <a:lnTo>
                    <a:pt x="1669061" y="1179835"/>
                  </a:lnTo>
                  <a:lnTo>
                    <a:pt x="1651571" y="1221191"/>
                  </a:lnTo>
                  <a:lnTo>
                    <a:pt x="1632028" y="1261418"/>
                  </a:lnTo>
                  <a:lnTo>
                    <a:pt x="1610498" y="1300448"/>
                  </a:lnTo>
                  <a:lnTo>
                    <a:pt x="1587048" y="1338218"/>
                  </a:lnTo>
                  <a:lnTo>
                    <a:pt x="1561744" y="1374659"/>
                  </a:lnTo>
                  <a:lnTo>
                    <a:pt x="1534651" y="1409708"/>
                  </a:lnTo>
                  <a:lnTo>
                    <a:pt x="1505834" y="1443297"/>
                  </a:lnTo>
                  <a:lnTo>
                    <a:pt x="1475361" y="1475361"/>
                  </a:lnTo>
                  <a:lnTo>
                    <a:pt x="1443297" y="1505834"/>
                  </a:lnTo>
                  <a:lnTo>
                    <a:pt x="1409708" y="1534651"/>
                  </a:lnTo>
                  <a:lnTo>
                    <a:pt x="1374659" y="1561744"/>
                  </a:lnTo>
                  <a:lnTo>
                    <a:pt x="1338218" y="1587048"/>
                  </a:lnTo>
                  <a:lnTo>
                    <a:pt x="1300448" y="1610498"/>
                  </a:lnTo>
                  <a:lnTo>
                    <a:pt x="1261418" y="1632028"/>
                  </a:lnTo>
                  <a:lnTo>
                    <a:pt x="1221191" y="1651571"/>
                  </a:lnTo>
                  <a:lnTo>
                    <a:pt x="1179835" y="1669061"/>
                  </a:lnTo>
                  <a:lnTo>
                    <a:pt x="1137415" y="1684434"/>
                  </a:lnTo>
                  <a:lnTo>
                    <a:pt x="1093997" y="1697622"/>
                  </a:lnTo>
                  <a:lnTo>
                    <a:pt x="1049648" y="1708560"/>
                  </a:lnTo>
                  <a:lnTo>
                    <a:pt x="1004432" y="1717182"/>
                  </a:lnTo>
                  <a:lnTo>
                    <a:pt x="958416" y="1723422"/>
                  </a:lnTo>
                  <a:lnTo>
                    <a:pt x="911665" y="1727215"/>
                  </a:lnTo>
                  <a:lnTo>
                    <a:pt x="864247" y="1728494"/>
                  </a:lnTo>
                  <a:lnTo>
                    <a:pt x="816828" y="1727215"/>
                  </a:lnTo>
                  <a:lnTo>
                    <a:pt x="770077" y="1723422"/>
                  </a:lnTo>
                  <a:lnTo>
                    <a:pt x="724061" y="1717182"/>
                  </a:lnTo>
                  <a:lnTo>
                    <a:pt x="678845" y="1708560"/>
                  </a:lnTo>
                  <a:lnTo>
                    <a:pt x="634495" y="1697622"/>
                  </a:lnTo>
                  <a:lnTo>
                    <a:pt x="591078" y="1684434"/>
                  </a:lnTo>
                  <a:lnTo>
                    <a:pt x="548658" y="1669061"/>
                  </a:lnTo>
                  <a:lnTo>
                    <a:pt x="507302" y="1651571"/>
                  </a:lnTo>
                  <a:lnTo>
                    <a:pt x="467075" y="1632028"/>
                  </a:lnTo>
                  <a:lnTo>
                    <a:pt x="428044" y="1610498"/>
                  </a:lnTo>
                  <a:lnTo>
                    <a:pt x="390275" y="1587048"/>
                  </a:lnTo>
                  <a:lnTo>
                    <a:pt x="353833" y="1561744"/>
                  </a:lnTo>
                  <a:lnTo>
                    <a:pt x="318785" y="1534651"/>
                  </a:lnTo>
                  <a:lnTo>
                    <a:pt x="285196" y="1505834"/>
                  </a:lnTo>
                  <a:lnTo>
                    <a:pt x="253132" y="1475361"/>
                  </a:lnTo>
                  <a:lnTo>
                    <a:pt x="222658" y="1443297"/>
                  </a:lnTo>
                  <a:lnTo>
                    <a:pt x="193842" y="1409708"/>
                  </a:lnTo>
                  <a:lnTo>
                    <a:pt x="166749" y="1374659"/>
                  </a:lnTo>
                  <a:lnTo>
                    <a:pt x="141444" y="1338218"/>
                  </a:lnTo>
                  <a:lnTo>
                    <a:pt x="117995" y="1300448"/>
                  </a:lnTo>
                  <a:lnTo>
                    <a:pt x="96465" y="1261418"/>
                  </a:lnTo>
                  <a:lnTo>
                    <a:pt x="76922" y="1221191"/>
                  </a:lnTo>
                  <a:lnTo>
                    <a:pt x="59432" y="1179835"/>
                  </a:lnTo>
                  <a:lnTo>
                    <a:pt x="44059" y="1137415"/>
                  </a:lnTo>
                  <a:lnTo>
                    <a:pt x="30871" y="1093997"/>
                  </a:lnTo>
                  <a:lnTo>
                    <a:pt x="19933" y="1049648"/>
                  </a:lnTo>
                  <a:lnTo>
                    <a:pt x="11311" y="1004432"/>
                  </a:lnTo>
                  <a:lnTo>
                    <a:pt x="5071" y="958416"/>
                  </a:lnTo>
                  <a:lnTo>
                    <a:pt x="1278" y="911665"/>
                  </a:lnTo>
                  <a:lnTo>
                    <a:pt x="0" y="864247"/>
                  </a:lnTo>
                  <a:close/>
                </a:path>
              </a:pathLst>
            </a:custGeom>
            <a:ln w="38100">
              <a:solidFill>
                <a:srgbClr val="ED3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64558" y="1506093"/>
              <a:ext cx="1082564" cy="92667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727257" y="3602228"/>
            <a:ext cx="1998345" cy="808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40" dirty="0">
                <a:latin typeface="Tahoma"/>
                <a:cs typeface="Tahoma"/>
              </a:rPr>
              <a:t>10</a:t>
            </a:r>
            <a:r>
              <a:rPr sz="1800" spc="-55" dirty="0">
                <a:latin typeface="Tahoma"/>
                <a:cs typeface="Tahoma"/>
              </a:rPr>
              <a:t>0</a:t>
            </a: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p</a:t>
            </a:r>
            <a:r>
              <a:rPr sz="1800" spc="-105" dirty="0">
                <a:latin typeface="Tahoma"/>
                <a:cs typeface="Tahoma"/>
              </a:rPr>
              <a:t>e</a:t>
            </a:r>
            <a:r>
              <a:rPr sz="1800" spc="-100" dirty="0">
                <a:latin typeface="Tahoma"/>
                <a:cs typeface="Tahoma"/>
              </a:rPr>
              <a:t>r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90" dirty="0">
                <a:latin typeface="Tahoma"/>
                <a:cs typeface="Tahoma"/>
              </a:rPr>
              <a:t>v</a:t>
            </a:r>
            <a:r>
              <a:rPr sz="1800" spc="-50" dirty="0">
                <a:latin typeface="Tahoma"/>
                <a:cs typeface="Tahoma"/>
              </a:rPr>
              <a:t>iro</a:t>
            </a:r>
            <a:r>
              <a:rPr sz="1800" spc="-80" dirty="0">
                <a:latin typeface="Tahoma"/>
                <a:cs typeface="Tahoma"/>
              </a:rPr>
              <a:t>n</a:t>
            </a:r>
            <a:r>
              <a:rPr sz="1800" spc="-75" dirty="0">
                <a:latin typeface="Tahoma"/>
                <a:cs typeface="Tahoma"/>
              </a:rPr>
              <a:t>m</a:t>
            </a:r>
            <a:r>
              <a:rPr sz="1800" spc="-55" dirty="0">
                <a:latin typeface="Tahoma"/>
                <a:cs typeface="Tahoma"/>
              </a:rPr>
              <a:t>e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95" dirty="0">
                <a:latin typeface="Tahoma"/>
                <a:cs typeface="Tahoma"/>
              </a:rPr>
              <a:t>t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45"/>
              </a:spcBef>
            </a:pPr>
            <a:r>
              <a:rPr sz="1800" spc="-75" dirty="0">
                <a:latin typeface="Tahoma"/>
                <a:cs typeface="Tahoma"/>
              </a:rPr>
              <a:t>Bu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15" dirty="0">
                <a:latin typeface="Tahoma"/>
                <a:cs typeface="Tahoma"/>
              </a:rPr>
              <a:t>l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b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145" dirty="0">
                <a:latin typeface="Tahoma"/>
                <a:cs typeface="Tahoma"/>
              </a:rPr>
              <a:t>s</a:t>
            </a:r>
            <a:r>
              <a:rPr sz="1800" spc="-105" dirty="0">
                <a:latin typeface="Tahoma"/>
                <a:cs typeface="Tahoma"/>
              </a:rPr>
              <a:t>e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on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np</a:t>
            </a:r>
            <a:r>
              <a:rPr sz="1800" spc="-25" dirty="0">
                <a:latin typeface="Tahoma"/>
                <a:cs typeface="Tahoma"/>
              </a:rPr>
              <a:t>m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89917" y="2922523"/>
            <a:ext cx="9855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5" dirty="0">
                <a:latin typeface="Tahoma"/>
                <a:cs typeface="Tahoma"/>
              </a:rPr>
              <a:t>F</a:t>
            </a:r>
            <a:r>
              <a:rPr sz="1800" b="1" spc="-110" dirty="0">
                <a:latin typeface="Tahoma"/>
                <a:cs typeface="Tahoma"/>
              </a:rPr>
              <a:t>r</a:t>
            </a:r>
            <a:r>
              <a:rPr sz="1800" b="1" spc="-125" dirty="0">
                <a:latin typeface="Tahoma"/>
                <a:cs typeface="Tahoma"/>
              </a:rPr>
              <a:t>o</a:t>
            </a:r>
            <a:r>
              <a:rPr sz="1800" b="1" spc="-145" dirty="0">
                <a:latin typeface="Tahoma"/>
                <a:cs typeface="Tahoma"/>
              </a:rPr>
              <a:t>n</a:t>
            </a:r>
            <a:r>
              <a:rPr sz="1800" b="1" spc="-165" dirty="0">
                <a:latin typeface="Tahoma"/>
                <a:cs typeface="Tahoma"/>
              </a:rPr>
              <a:t>t</a:t>
            </a:r>
            <a:r>
              <a:rPr sz="1800" b="1" spc="-114" dirty="0">
                <a:latin typeface="Tahoma"/>
                <a:cs typeface="Tahoma"/>
              </a:rPr>
              <a:t> </a:t>
            </a:r>
            <a:r>
              <a:rPr sz="1800" b="1" spc="-140" dirty="0">
                <a:latin typeface="Tahoma"/>
                <a:cs typeface="Tahoma"/>
              </a:rPr>
              <a:t>E</a:t>
            </a:r>
            <a:r>
              <a:rPr sz="1800" b="1" spc="-160" dirty="0">
                <a:latin typeface="Tahoma"/>
                <a:cs typeface="Tahoma"/>
              </a:rPr>
              <a:t>n</a:t>
            </a:r>
            <a:r>
              <a:rPr sz="1800" b="1" spc="-140" dirty="0"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003221" y="838200"/>
            <a:ext cx="3429000" cy="5311140"/>
            <a:chOff x="8003221" y="838200"/>
            <a:chExt cx="3429000" cy="5311140"/>
          </a:xfrm>
        </p:grpSpPr>
        <p:sp>
          <p:nvSpPr>
            <p:cNvPr id="20" name="object 20"/>
            <p:cNvSpPr/>
            <p:nvPr/>
          </p:nvSpPr>
          <p:spPr>
            <a:xfrm>
              <a:off x="8003221" y="1874519"/>
              <a:ext cx="3429000" cy="4274820"/>
            </a:xfrm>
            <a:custGeom>
              <a:avLst/>
              <a:gdLst/>
              <a:ahLst/>
              <a:cxnLst/>
              <a:rect l="l" t="t" r="r" b="b"/>
              <a:pathLst>
                <a:path w="3429000" h="4274820">
                  <a:moveTo>
                    <a:pt x="3337548" y="0"/>
                  </a:moveTo>
                  <a:lnTo>
                    <a:pt x="91452" y="0"/>
                  </a:lnTo>
                  <a:lnTo>
                    <a:pt x="55855" y="7186"/>
                  </a:lnTo>
                  <a:lnTo>
                    <a:pt x="26785" y="26785"/>
                  </a:lnTo>
                  <a:lnTo>
                    <a:pt x="7186" y="55855"/>
                  </a:lnTo>
                  <a:lnTo>
                    <a:pt x="0" y="91452"/>
                  </a:lnTo>
                  <a:lnTo>
                    <a:pt x="0" y="4183367"/>
                  </a:lnTo>
                  <a:lnTo>
                    <a:pt x="7186" y="4218965"/>
                  </a:lnTo>
                  <a:lnTo>
                    <a:pt x="26785" y="4248034"/>
                  </a:lnTo>
                  <a:lnTo>
                    <a:pt x="55855" y="4267633"/>
                  </a:lnTo>
                  <a:lnTo>
                    <a:pt x="91452" y="4274820"/>
                  </a:lnTo>
                  <a:lnTo>
                    <a:pt x="3337548" y="4274820"/>
                  </a:lnTo>
                  <a:lnTo>
                    <a:pt x="3373145" y="4267633"/>
                  </a:lnTo>
                  <a:lnTo>
                    <a:pt x="3402214" y="4248034"/>
                  </a:lnTo>
                  <a:lnTo>
                    <a:pt x="3421813" y="4218965"/>
                  </a:lnTo>
                  <a:lnTo>
                    <a:pt x="3429000" y="4183367"/>
                  </a:lnTo>
                  <a:lnTo>
                    <a:pt x="3429000" y="91452"/>
                  </a:lnTo>
                  <a:lnTo>
                    <a:pt x="3421813" y="55855"/>
                  </a:lnTo>
                  <a:lnTo>
                    <a:pt x="3402214" y="26785"/>
                  </a:lnTo>
                  <a:lnTo>
                    <a:pt x="3373145" y="7186"/>
                  </a:lnTo>
                  <a:lnTo>
                    <a:pt x="3337548" y="0"/>
                  </a:lnTo>
                  <a:close/>
                </a:path>
              </a:pathLst>
            </a:custGeom>
            <a:solidFill>
              <a:srgbClr val="F4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98408" y="838200"/>
              <a:ext cx="2237231" cy="223723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853475" y="1093754"/>
              <a:ext cx="1729105" cy="1729105"/>
            </a:xfrm>
            <a:custGeom>
              <a:avLst/>
              <a:gdLst/>
              <a:ahLst/>
              <a:cxnLst/>
              <a:rect l="l" t="t" r="r" b="b"/>
              <a:pathLst>
                <a:path w="1729104" h="1729105">
                  <a:moveTo>
                    <a:pt x="864246" y="0"/>
                  </a:moveTo>
                  <a:lnTo>
                    <a:pt x="816827" y="1278"/>
                  </a:lnTo>
                  <a:lnTo>
                    <a:pt x="770077" y="5071"/>
                  </a:lnTo>
                  <a:lnTo>
                    <a:pt x="724061" y="11311"/>
                  </a:lnTo>
                  <a:lnTo>
                    <a:pt x="678845" y="19933"/>
                  </a:lnTo>
                  <a:lnTo>
                    <a:pt x="634495" y="30871"/>
                  </a:lnTo>
                  <a:lnTo>
                    <a:pt x="591077" y="44059"/>
                  </a:lnTo>
                  <a:lnTo>
                    <a:pt x="548657" y="59432"/>
                  </a:lnTo>
                  <a:lnTo>
                    <a:pt x="507301" y="76922"/>
                  </a:lnTo>
                  <a:lnTo>
                    <a:pt x="467075" y="96465"/>
                  </a:lnTo>
                  <a:lnTo>
                    <a:pt x="428044" y="117994"/>
                  </a:lnTo>
                  <a:lnTo>
                    <a:pt x="390275" y="141444"/>
                  </a:lnTo>
                  <a:lnTo>
                    <a:pt x="353833" y="166749"/>
                  </a:lnTo>
                  <a:lnTo>
                    <a:pt x="318785" y="193842"/>
                  </a:lnTo>
                  <a:lnTo>
                    <a:pt x="285195" y="222658"/>
                  </a:lnTo>
                  <a:lnTo>
                    <a:pt x="253131" y="253131"/>
                  </a:lnTo>
                  <a:lnTo>
                    <a:pt x="222658" y="285195"/>
                  </a:lnTo>
                  <a:lnTo>
                    <a:pt x="193842" y="318785"/>
                  </a:lnTo>
                  <a:lnTo>
                    <a:pt x="166749" y="353833"/>
                  </a:lnTo>
                  <a:lnTo>
                    <a:pt x="141444" y="390275"/>
                  </a:lnTo>
                  <a:lnTo>
                    <a:pt x="117994" y="428044"/>
                  </a:lnTo>
                  <a:lnTo>
                    <a:pt x="96465" y="467075"/>
                  </a:lnTo>
                  <a:lnTo>
                    <a:pt x="76922" y="507301"/>
                  </a:lnTo>
                  <a:lnTo>
                    <a:pt x="59432" y="548657"/>
                  </a:lnTo>
                  <a:lnTo>
                    <a:pt x="44059" y="591077"/>
                  </a:lnTo>
                  <a:lnTo>
                    <a:pt x="30871" y="634495"/>
                  </a:lnTo>
                  <a:lnTo>
                    <a:pt x="19933" y="678845"/>
                  </a:lnTo>
                  <a:lnTo>
                    <a:pt x="11311" y="724061"/>
                  </a:lnTo>
                  <a:lnTo>
                    <a:pt x="5071" y="770077"/>
                  </a:lnTo>
                  <a:lnTo>
                    <a:pt x="1278" y="816827"/>
                  </a:lnTo>
                  <a:lnTo>
                    <a:pt x="0" y="864246"/>
                  </a:lnTo>
                  <a:lnTo>
                    <a:pt x="1278" y="911665"/>
                  </a:lnTo>
                  <a:lnTo>
                    <a:pt x="5071" y="958415"/>
                  </a:lnTo>
                  <a:lnTo>
                    <a:pt x="11311" y="1004431"/>
                  </a:lnTo>
                  <a:lnTo>
                    <a:pt x="19933" y="1049647"/>
                  </a:lnTo>
                  <a:lnTo>
                    <a:pt x="30871" y="1093997"/>
                  </a:lnTo>
                  <a:lnTo>
                    <a:pt x="44059" y="1137415"/>
                  </a:lnTo>
                  <a:lnTo>
                    <a:pt x="59432" y="1179835"/>
                  </a:lnTo>
                  <a:lnTo>
                    <a:pt x="76922" y="1221191"/>
                  </a:lnTo>
                  <a:lnTo>
                    <a:pt x="96465" y="1261417"/>
                  </a:lnTo>
                  <a:lnTo>
                    <a:pt x="117994" y="1300448"/>
                  </a:lnTo>
                  <a:lnTo>
                    <a:pt x="141444" y="1338217"/>
                  </a:lnTo>
                  <a:lnTo>
                    <a:pt x="166749" y="1374659"/>
                  </a:lnTo>
                  <a:lnTo>
                    <a:pt x="193842" y="1409707"/>
                  </a:lnTo>
                  <a:lnTo>
                    <a:pt x="222658" y="1443296"/>
                  </a:lnTo>
                  <a:lnTo>
                    <a:pt x="253131" y="1475361"/>
                  </a:lnTo>
                  <a:lnTo>
                    <a:pt x="285195" y="1505834"/>
                  </a:lnTo>
                  <a:lnTo>
                    <a:pt x="318785" y="1534650"/>
                  </a:lnTo>
                  <a:lnTo>
                    <a:pt x="353833" y="1561743"/>
                  </a:lnTo>
                  <a:lnTo>
                    <a:pt x="390275" y="1587048"/>
                  </a:lnTo>
                  <a:lnTo>
                    <a:pt x="428044" y="1610497"/>
                  </a:lnTo>
                  <a:lnTo>
                    <a:pt x="467075" y="1632027"/>
                  </a:lnTo>
                  <a:lnTo>
                    <a:pt x="507301" y="1651570"/>
                  </a:lnTo>
                  <a:lnTo>
                    <a:pt x="548657" y="1669060"/>
                  </a:lnTo>
                  <a:lnTo>
                    <a:pt x="591077" y="1684433"/>
                  </a:lnTo>
                  <a:lnTo>
                    <a:pt x="634495" y="1697621"/>
                  </a:lnTo>
                  <a:lnTo>
                    <a:pt x="678845" y="1708559"/>
                  </a:lnTo>
                  <a:lnTo>
                    <a:pt x="724061" y="1717181"/>
                  </a:lnTo>
                  <a:lnTo>
                    <a:pt x="770077" y="1723421"/>
                  </a:lnTo>
                  <a:lnTo>
                    <a:pt x="816827" y="1727214"/>
                  </a:lnTo>
                  <a:lnTo>
                    <a:pt x="864246" y="1728492"/>
                  </a:lnTo>
                  <a:lnTo>
                    <a:pt x="911665" y="1727214"/>
                  </a:lnTo>
                  <a:lnTo>
                    <a:pt x="958415" y="1723421"/>
                  </a:lnTo>
                  <a:lnTo>
                    <a:pt x="1004431" y="1717181"/>
                  </a:lnTo>
                  <a:lnTo>
                    <a:pt x="1049647" y="1708559"/>
                  </a:lnTo>
                  <a:lnTo>
                    <a:pt x="1093997" y="1697621"/>
                  </a:lnTo>
                  <a:lnTo>
                    <a:pt x="1137415" y="1684433"/>
                  </a:lnTo>
                  <a:lnTo>
                    <a:pt x="1179835" y="1669060"/>
                  </a:lnTo>
                  <a:lnTo>
                    <a:pt x="1221191" y="1651570"/>
                  </a:lnTo>
                  <a:lnTo>
                    <a:pt x="1261417" y="1632027"/>
                  </a:lnTo>
                  <a:lnTo>
                    <a:pt x="1300448" y="1610497"/>
                  </a:lnTo>
                  <a:lnTo>
                    <a:pt x="1338217" y="1587048"/>
                  </a:lnTo>
                  <a:lnTo>
                    <a:pt x="1374659" y="1561743"/>
                  </a:lnTo>
                  <a:lnTo>
                    <a:pt x="1409708" y="1534650"/>
                  </a:lnTo>
                  <a:lnTo>
                    <a:pt x="1443297" y="1505834"/>
                  </a:lnTo>
                  <a:lnTo>
                    <a:pt x="1475361" y="1475361"/>
                  </a:lnTo>
                  <a:lnTo>
                    <a:pt x="1505834" y="1443296"/>
                  </a:lnTo>
                  <a:lnTo>
                    <a:pt x="1534651" y="1409707"/>
                  </a:lnTo>
                  <a:lnTo>
                    <a:pt x="1561744" y="1374659"/>
                  </a:lnTo>
                  <a:lnTo>
                    <a:pt x="1587048" y="1338217"/>
                  </a:lnTo>
                  <a:lnTo>
                    <a:pt x="1610498" y="1300448"/>
                  </a:lnTo>
                  <a:lnTo>
                    <a:pt x="1632028" y="1261417"/>
                  </a:lnTo>
                  <a:lnTo>
                    <a:pt x="1651571" y="1221191"/>
                  </a:lnTo>
                  <a:lnTo>
                    <a:pt x="1669061" y="1179835"/>
                  </a:lnTo>
                  <a:lnTo>
                    <a:pt x="1684434" y="1137415"/>
                  </a:lnTo>
                  <a:lnTo>
                    <a:pt x="1697622" y="1093997"/>
                  </a:lnTo>
                  <a:lnTo>
                    <a:pt x="1708560" y="1049647"/>
                  </a:lnTo>
                  <a:lnTo>
                    <a:pt x="1717182" y="1004431"/>
                  </a:lnTo>
                  <a:lnTo>
                    <a:pt x="1723422" y="958415"/>
                  </a:lnTo>
                  <a:lnTo>
                    <a:pt x="1727215" y="911665"/>
                  </a:lnTo>
                  <a:lnTo>
                    <a:pt x="1728494" y="864246"/>
                  </a:lnTo>
                  <a:lnTo>
                    <a:pt x="1727215" y="816827"/>
                  </a:lnTo>
                  <a:lnTo>
                    <a:pt x="1723422" y="770077"/>
                  </a:lnTo>
                  <a:lnTo>
                    <a:pt x="1717182" y="724061"/>
                  </a:lnTo>
                  <a:lnTo>
                    <a:pt x="1708560" y="678845"/>
                  </a:lnTo>
                  <a:lnTo>
                    <a:pt x="1697622" y="634495"/>
                  </a:lnTo>
                  <a:lnTo>
                    <a:pt x="1684434" y="591077"/>
                  </a:lnTo>
                  <a:lnTo>
                    <a:pt x="1669061" y="548657"/>
                  </a:lnTo>
                  <a:lnTo>
                    <a:pt x="1651571" y="507301"/>
                  </a:lnTo>
                  <a:lnTo>
                    <a:pt x="1632028" y="467075"/>
                  </a:lnTo>
                  <a:lnTo>
                    <a:pt x="1610498" y="428044"/>
                  </a:lnTo>
                  <a:lnTo>
                    <a:pt x="1587048" y="390275"/>
                  </a:lnTo>
                  <a:lnTo>
                    <a:pt x="1561744" y="353833"/>
                  </a:lnTo>
                  <a:lnTo>
                    <a:pt x="1534651" y="318785"/>
                  </a:lnTo>
                  <a:lnTo>
                    <a:pt x="1505834" y="285195"/>
                  </a:lnTo>
                  <a:lnTo>
                    <a:pt x="1475361" y="253131"/>
                  </a:lnTo>
                  <a:lnTo>
                    <a:pt x="1443297" y="222658"/>
                  </a:lnTo>
                  <a:lnTo>
                    <a:pt x="1409708" y="193842"/>
                  </a:lnTo>
                  <a:lnTo>
                    <a:pt x="1374659" y="166749"/>
                  </a:lnTo>
                  <a:lnTo>
                    <a:pt x="1338217" y="141444"/>
                  </a:lnTo>
                  <a:lnTo>
                    <a:pt x="1300448" y="117994"/>
                  </a:lnTo>
                  <a:lnTo>
                    <a:pt x="1261417" y="96465"/>
                  </a:lnTo>
                  <a:lnTo>
                    <a:pt x="1221191" y="76922"/>
                  </a:lnTo>
                  <a:lnTo>
                    <a:pt x="1179835" y="59432"/>
                  </a:lnTo>
                  <a:lnTo>
                    <a:pt x="1137415" y="44059"/>
                  </a:lnTo>
                  <a:lnTo>
                    <a:pt x="1093997" y="30871"/>
                  </a:lnTo>
                  <a:lnTo>
                    <a:pt x="1049647" y="19933"/>
                  </a:lnTo>
                  <a:lnTo>
                    <a:pt x="1004431" y="11311"/>
                  </a:lnTo>
                  <a:lnTo>
                    <a:pt x="958415" y="5071"/>
                  </a:lnTo>
                  <a:lnTo>
                    <a:pt x="911665" y="1278"/>
                  </a:lnTo>
                  <a:lnTo>
                    <a:pt x="8642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853475" y="1093754"/>
              <a:ext cx="1729105" cy="1729105"/>
            </a:xfrm>
            <a:custGeom>
              <a:avLst/>
              <a:gdLst/>
              <a:ahLst/>
              <a:cxnLst/>
              <a:rect l="l" t="t" r="r" b="b"/>
              <a:pathLst>
                <a:path w="1729104" h="1729105">
                  <a:moveTo>
                    <a:pt x="0" y="864247"/>
                  </a:moveTo>
                  <a:lnTo>
                    <a:pt x="1278" y="816828"/>
                  </a:lnTo>
                  <a:lnTo>
                    <a:pt x="5071" y="770077"/>
                  </a:lnTo>
                  <a:lnTo>
                    <a:pt x="11311" y="724061"/>
                  </a:lnTo>
                  <a:lnTo>
                    <a:pt x="19933" y="678845"/>
                  </a:lnTo>
                  <a:lnTo>
                    <a:pt x="30871" y="634495"/>
                  </a:lnTo>
                  <a:lnTo>
                    <a:pt x="44059" y="591078"/>
                  </a:lnTo>
                  <a:lnTo>
                    <a:pt x="59432" y="548658"/>
                  </a:lnTo>
                  <a:lnTo>
                    <a:pt x="76922" y="507302"/>
                  </a:lnTo>
                  <a:lnTo>
                    <a:pt x="96465" y="467075"/>
                  </a:lnTo>
                  <a:lnTo>
                    <a:pt x="117995" y="428044"/>
                  </a:lnTo>
                  <a:lnTo>
                    <a:pt x="141444" y="390275"/>
                  </a:lnTo>
                  <a:lnTo>
                    <a:pt x="166749" y="353833"/>
                  </a:lnTo>
                  <a:lnTo>
                    <a:pt x="193842" y="318785"/>
                  </a:lnTo>
                  <a:lnTo>
                    <a:pt x="222658" y="285196"/>
                  </a:lnTo>
                  <a:lnTo>
                    <a:pt x="253132" y="253132"/>
                  </a:lnTo>
                  <a:lnTo>
                    <a:pt x="285196" y="222658"/>
                  </a:lnTo>
                  <a:lnTo>
                    <a:pt x="318785" y="193842"/>
                  </a:lnTo>
                  <a:lnTo>
                    <a:pt x="353833" y="166749"/>
                  </a:lnTo>
                  <a:lnTo>
                    <a:pt x="390275" y="141444"/>
                  </a:lnTo>
                  <a:lnTo>
                    <a:pt x="428044" y="117995"/>
                  </a:lnTo>
                  <a:lnTo>
                    <a:pt x="467075" y="96465"/>
                  </a:lnTo>
                  <a:lnTo>
                    <a:pt x="507302" y="76922"/>
                  </a:lnTo>
                  <a:lnTo>
                    <a:pt x="548658" y="59432"/>
                  </a:lnTo>
                  <a:lnTo>
                    <a:pt x="591078" y="44059"/>
                  </a:lnTo>
                  <a:lnTo>
                    <a:pt x="634495" y="30871"/>
                  </a:lnTo>
                  <a:lnTo>
                    <a:pt x="678845" y="19933"/>
                  </a:lnTo>
                  <a:lnTo>
                    <a:pt x="724061" y="11311"/>
                  </a:lnTo>
                  <a:lnTo>
                    <a:pt x="770077" y="5071"/>
                  </a:lnTo>
                  <a:lnTo>
                    <a:pt x="816828" y="1278"/>
                  </a:lnTo>
                  <a:lnTo>
                    <a:pt x="864247" y="0"/>
                  </a:lnTo>
                  <a:lnTo>
                    <a:pt x="911665" y="1278"/>
                  </a:lnTo>
                  <a:lnTo>
                    <a:pt x="958416" y="5071"/>
                  </a:lnTo>
                  <a:lnTo>
                    <a:pt x="1004432" y="11311"/>
                  </a:lnTo>
                  <a:lnTo>
                    <a:pt x="1049648" y="19933"/>
                  </a:lnTo>
                  <a:lnTo>
                    <a:pt x="1093997" y="30871"/>
                  </a:lnTo>
                  <a:lnTo>
                    <a:pt x="1137415" y="44059"/>
                  </a:lnTo>
                  <a:lnTo>
                    <a:pt x="1179835" y="59432"/>
                  </a:lnTo>
                  <a:lnTo>
                    <a:pt x="1221191" y="76922"/>
                  </a:lnTo>
                  <a:lnTo>
                    <a:pt x="1261418" y="96465"/>
                  </a:lnTo>
                  <a:lnTo>
                    <a:pt x="1300448" y="117995"/>
                  </a:lnTo>
                  <a:lnTo>
                    <a:pt x="1338218" y="141444"/>
                  </a:lnTo>
                  <a:lnTo>
                    <a:pt x="1374659" y="166749"/>
                  </a:lnTo>
                  <a:lnTo>
                    <a:pt x="1409708" y="193842"/>
                  </a:lnTo>
                  <a:lnTo>
                    <a:pt x="1443297" y="222658"/>
                  </a:lnTo>
                  <a:lnTo>
                    <a:pt x="1475361" y="253132"/>
                  </a:lnTo>
                  <a:lnTo>
                    <a:pt x="1505834" y="285196"/>
                  </a:lnTo>
                  <a:lnTo>
                    <a:pt x="1534651" y="318785"/>
                  </a:lnTo>
                  <a:lnTo>
                    <a:pt x="1561744" y="353833"/>
                  </a:lnTo>
                  <a:lnTo>
                    <a:pt x="1587048" y="390275"/>
                  </a:lnTo>
                  <a:lnTo>
                    <a:pt x="1610498" y="428044"/>
                  </a:lnTo>
                  <a:lnTo>
                    <a:pt x="1632028" y="467075"/>
                  </a:lnTo>
                  <a:lnTo>
                    <a:pt x="1651571" y="507302"/>
                  </a:lnTo>
                  <a:lnTo>
                    <a:pt x="1669061" y="548658"/>
                  </a:lnTo>
                  <a:lnTo>
                    <a:pt x="1684434" y="591078"/>
                  </a:lnTo>
                  <a:lnTo>
                    <a:pt x="1697622" y="634495"/>
                  </a:lnTo>
                  <a:lnTo>
                    <a:pt x="1708560" y="678845"/>
                  </a:lnTo>
                  <a:lnTo>
                    <a:pt x="1717182" y="724061"/>
                  </a:lnTo>
                  <a:lnTo>
                    <a:pt x="1723422" y="770077"/>
                  </a:lnTo>
                  <a:lnTo>
                    <a:pt x="1727215" y="816828"/>
                  </a:lnTo>
                  <a:lnTo>
                    <a:pt x="1728494" y="864247"/>
                  </a:lnTo>
                  <a:lnTo>
                    <a:pt x="1727215" y="911665"/>
                  </a:lnTo>
                  <a:lnTo>
                    <a:pt x="1723422" y="958416"/>
                  </a:lnTo>
                  <a:lnTo>
                    <a:pt x="1717182" y="1004432"/>
                  </a:lnTo>
                  <a:lnTo>
                    <a:pt x="1708560" y="1049648"/>
                  </a:lnTo>
                  <a:lnTo>
                    <a:pt x="1697622" y="1093997"/>
                  </a:lnTo>
                  <a:lnTo>
                    <a:pt x="1684434" y="1137415"/>
                  </a:lnTo>
                  <a:lnTo>
                    <a:pt x="1669061" y="1179835"/>
                  </a:lnTo>
                  <a:lnTo>
                    <a:pt x="1651571" y="1221191"/>
                  </a:lnTo>
                  <a:lnTo>
                    <a:pt x="1632028" y="1261418"/>
                  </a:lnTo>
                  <a:lnTo>
                    <a:pt x="1610498" y="1300448"/>
                  </a:lnTo>
                  <a:lnTo>
                    <a:pt x="1587048" y="1338218"/>
                  </a:lnTo>
                  <a:lnTo>
                    <a:pt x="1561744" y="1374659"/>
                  </a:lnTo>
                  <a:lnTo>
                    <a:pt x="1534651" y="1409708"/>
                  </a:lnTo>
                  <a:lnTo>
                    <a:pt x="1505834" y="1443297"/>
                  </a:lnTo>
                  <a:lnTo>
                    <a:pt x="1475361" y="1475361"/>
                  </a:lnTo>
                  <a:lnTo>
                    <a:pt x="1443297" y="1505834"/>
                  </a:lnTo>
                  <a:lnTo>
                    <a:pt x="1409708" y="1534651"/>
                  </a:lnTo>
                  <a:lnTo>
                    <a:pt x="1374659" y="1561744"/>
                  </a:lnTo>
                  <a:lnTo>
                    <a:pt x="1338218" y="1587048"/>
                  </a:lnTo>
                  <a:lnTo>
                    <a:pt x="1300448" y="1610498"/>
                  </a:lnTo>
                  <a:lnTo>
                    <a:pt x="1261418" y="1632028"/>
                  </a:lnTo>
                  <a:lnTo>
                    <a:pt x="1221191" y="1651571"/>
                  </a:lnTo>
                  <a:lnTo>
                    <a:pt x="1179835" y="1669061"/>
                  </a:lnTo>
                  <a:lnTo>
                    <a:pt x="1137415" y="1684434"/>
                  </a:lnTo>
                  <a:lnTo>
                    <a:pt x="1093997" y="1697622"/>
                  </a:lnTo>
                  <a:lnTo>
                    <a:pt x="1049648" y="1708560"/>
                  </a:lnTo>
                  <a:lnTo>
                    <a:pt x="1004432" y="1717182"/>
                  </a:lnTo>
                  <a:lnTo>
                    <a:pt x="958416" y="1723422"/>
                  </a:lnTo>
                  <a:lnTo>
                    <a:pt x="911665" y="1727215"/>
                  </a:lnTo>
                  <a:lnTo>
                    <a:pt x="864247" y="1728494"/>
                  </a:lnTo>
                  <a:lnTo>
                    <a:pt x="816828" y="1727215"/>
                  </a:lnTo>
                  <a:lnTo>
                    <a:pt x="770077" y="1723422"/>
                  </a:lnTo>
                  <a:lnTo>
                    <a:pt x="724061" y="1717182"/>
                  </a:lnTo>
                  <a:lnTo>
                    <a:pt x="678845" y="1708560"/>
                  </a:lnTo>
                  <a:lnTo>
                    <a:pt x="634495" y="1697622"/>
                  </a:lnTo>
                  <a:lnTo>
                    <a:pt x="591078" y="1684434"/>
                  </a:lnTo>
                  <a:lnTo>
                    <a:pt x="548658" y="1669061"/>
                  </a:lnTo>
                  <a:lnTo>
                    <a:pt x="507302" y="1651571"/>
                  </a:lnTo>
                  <a:lnTo>
                    <a:pt x="467075" y="1632028"/>
                  </a:lnTo>
                  <a:lnTo>
                    <a:pt x="428044" y="1610498"/>
                  </a:lnTo>
                  <a:lnTo>
                    <a:pt x="390275" y="1587048"/>
                  </a:lnTo>
                  <a:lnTo>
                    <a:pt x="353833" y="1561744"/>
                  </a:lnTo>
                  <a:lnTo>
                    <a:pt x="318785" y="1534651"/>
                  </a:lnTo>
                  <a:lnTo>
                    <a:pt x="285196" y="1505834"/>
                  </a:lnTo>
                  <a:lnTo>
                    <a:pt x="253132" y="1475361"/>
                  </a:lnTo>
                  <a:lnTo>
                    <a:pt x="222658" y="1443297"/>
                  </a:lnTo>
                  <a:lnTo>
                    <a:pt x="193842" y="1409708"/>
                  </a:lnTo>
                  <a:lnTo>
                    <a:pt x="166749" y="1374659"/>
                  </a:lnTo>
                  <a:lnTo>
                    <a:pt x="141444" y="1338218"/>
                  </a:lnTo>
                  <a:lnTo>
                    <a:pt x="117995" y="1300448"/>
                  </a:lnTo>
                  <a:lnTo>
                    <a:pt x="96465" y="1261418"/>
                  </a:lnTo>
                  <a:lnTo>
                    <a:pt x="76922" y="1221191"/>
                  </a:lnTo>
                  <a:lnTo>
                    <a:pt x="59432" y="1179835"/>
                  </a:lnTo>
                  <a:lnTo>
                    <a:pt x="44059" y="1137415"/>
                  </a:lnTo>
                  <a:lnTo>
                    <a:pt x="30871" y="1093997"/>
                  </a:lnTo>
                  <a:lnTo>
                    <a:pt x="19933" y="1049648"/>
                  </a:lnTo>
                  <a:lnTo>
                    <a:pt x="11311" y="1004432"/>
                  </a:lnTo>
                  <a:lnTo>
                    <a:pt x="5071" y="958416"/>
                  </a:lnTo>
                  <a:lnTo>
                    <a:pt x="1278" y="911665"/>
                  </a:lnTo>
                  <a:lnTo>
                    <a:pt x="0" y="864247"/>
                  </a:lnTo>
                  <a:close/>
                </a:path>
              </a:pathLst>
            </a:custGeom>
            <a:ln w="38100">
              <a:solidFill>
                <a:srgbClr val="ED3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27148" y="1443048"/>
              <a:ext cx="1204006" cy="105276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337390" y="3602228"/>
            <a:ext cx="2269490" cy="808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25" dirty="0">
                <a:latin typeface="Tahoma"/>
                <a:cs typeface="Tahoma"/>
              </a:rPr>
              <a:t>1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p</a:t>
            </a:r>
            <a:r>
              <a:rPr sz="1800" spc="-105" dirty="0">
                <a:latin typeface="Tahoma"/>
                <a:cs typeface="Tahoma"/>
              </a:rPr>
              <a:t>e</a:t>
            </a:r>
            <a:r>
              <a:rPr sz="1800" spc="-100" dirty="0">
                <a:latin typeface="Tahoma"/>
                <a:cs typeface="Tahoma"/>
              </a:rPr>
              <a:t>r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90" dirty="0">
                <a:latin typeface="Tahoma"/>
                <a:cs typeface="Tahoma"/>
              </a:rPr>
              <a:t>v</a:t>
            </a:r>
            <a:r>
              <a:rPr sz="1800" spc="-50" dirty="0">
                <a:latin typeface="Tahoma"/>
                <a:cs typeface="Tahoma"/>
              </a:rPr>
              <a:t>iro</a:t>
            </a:r>
            <a:r>
              <a:rPr sz="1800" spc="-80" dirty="0">
                <a:latin typeface="Tahoma"/>
                <a:cs typeface="Tahoma"/>
              </a:rPr>
              <a:t>n</a:t>
            </a:r>
            <a:r>
              <a:rPr sz="1800" spc="-75" dirty="0">
                <a:latin typeface="Tahoma"/>
                <a:cs typeface="Tahoma"/>
              </a:rPr>
              <a:t>m</a:t>
            </a:r>
            <a:r>
              <a:rPr sz="1800" spc="-55" dirty="0">
                <a:latin typeface="Tahoma"/>
                <a:cs typeface="Tahoma"/>
              </a:rPr>
              <a:t>e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95" dirty="0">
                <a:latin typeface="Tahoma"/>
                <a:cs typeface="Tahoma"/>
              </a:rPr>
              <a:t>t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45"/>
              </a:spcBef>
            </a:pPr>
            <a:r>
              <a:rPr sz="1800" spc="-25" dirty="0">
                <a:latin typeface="Tahoma"/>
                <a:cs typeface="Tahoma"/>
              </a:rPr>
              <a:t>No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bu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15" dirty="0">
                <a:latin typeface="Tahoma"/>
                <a:cs typeface="Tahoma"/>
              </a:rPr>
              <a:t>l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45" dirty="0">
                <a:latin typeface="Tahoma"/>
                <a:cs typeface="Tahoma"/>
              </a:rPr>
              <a:t>s</a:t>
            </a:r>
            <a:r>
              <a:rPr sz="1800" spc="-85" dirty="0">
                <a:latin typeface="Tahoma"/>
                <a:cs typeface="Tahoma"/>
              </a:rPr>
              <a:t>c</a:t>
            </a:r>
            <a:r>
              <a:rPr sz="1800" spc="-50" dirty="0">
                <a:latin typeface="Tahoma"/>
                <a:cs typeface="Tahoma"/>
              </a:rPr>
              <a:t>ri</a:t>
            </a:r>
            <a:r>
              <a:rPr sz="1800" spc="-100" dirty="0">
                <a:latin typeface="Tahoma"/>
                <a:cs typeface="Tahoma"/>
              </a:rPr>
              <a:t>p</a:t>
            </a:r>
            <a:r>
              <a:rPr sz="1800" spc="-95" dirty="0">
                <a:latin typeface="Tahoma"/>
                <a:cs typeface="Tahoma"/>
              </a:rPr>
              <a:t>t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105" dirty="0">
                <a:latin typeface="Tahoma"/>
                <a:cs typeface="Tahoma"/>
              </a:rPr>
              <a:t>e</a:t>
            </a:r>
            <a:r>
              <a:rPr sz="1800" spc="-85" dirty="0">
                <a:latin typeface="Tahoma"/>
                <a:cs typeface="Tahoma"/>
              </a:rPr>
              <a:t>c</a:t>
            </a:r>
            <a:r>
              <a:rPr sz="1800" spc="-105" dirty="0">
                <a:latin typeface="Tahoma"/>
                <a:cs typeface="Tahoma"/>
              </a:rPr>
              <a:t>e</a:t>
            </a:r>
            <a:r>
              <a:rPr sz="1800" spc="-145" dirty="0">
                <a:latin typeface="Tahoma"/>
                <a:cs typeface="Tahoma"/>
              </a:rPr>
              <a:t>ss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95" dirty="0">
                <a:latin typeface="Tahoma"/>
                <a:cs typeface="Tahoma"/>
              </a:rPr>
              <a:t>ry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70" dirty="0"/>
              <a:t>©2022</a:t>
            </a:r>
            <a:r>
              <a:rPr spc="-65" dirty="0"/>
              <a:t> </a:t>
            </a:r>
            <a:r>
              <a:rPr spc="-35" dirty="0"/>
              <a:t>Adobe.</a:t>
            </a:r>
            <a:r>
              <a:rPr spc="-60" dirty="0"/>
              <a:t> </a:t>
            </a:r>
            <a:r>
              <a:rPr dirty="0"/>
              <a:t>All</a:t>
            </a:r>
            <a:r>
              <a:rPr spc="-70" dirty="0"/>
              <a:t> </a:t>
            </a:r>
            <a:r>
              <a:rPr spc="-40" dirty="0"/>
              <a:t>Rights</a:t>
            </a:r>
            <a:r>
              <a:rPr spc="-60" dirty="0"/>
              <a:t> </a:t>
            </a:r>
            <a:r>
              <a:rPr spc="-50" dirty="0"/>
              <a:t>Reserved.</a:t>
            </a:r>
            <a:r>
              <a:rPr spc="-65" dirty="0"/>
              <a:t> </a:t>
            </a:r>
            <a:r>
              <a:rPr spc="-20" dirty="0"/>
              <a:t>Adobe</a:t>
            </a:r>
            <a:r>
              <a:rPr spc="-60" dirty="0"/>
              <a:t> </a:t>
            </a:r>
            <a:r>
              <a:rPr spc="-35" dirty="0"/>
              <a:t>Confidential.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9277363" y="2922523"/>
            <a:ext cx="902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95" dirty="0">
                <a:latin typeface="Tahoma"/>
                <a:cs typeface="Tahoma"/>
              </a:rPr>
              <a:t>W</a:t>
            </a:r>
            <a:r>
              <a:rPr sz="1800" b="1" spc="-170" dirty="0">
                <a:latin typeface="Tahoma"/>
                <a:cs typeface="Tahoma"/>
              </a:rPr>
              <a:t>e</a:t>
            </a:r>
            <a:r>
              <a:rPr sz="1800" b="1" spc="-140" dirty="0">
                <a:latin typeface="Tahoma"/>
                <a:cs typeface="Tahoma"/>
              </a:rPr>
              <a:t>b</a:t>
            </a:r>
            <a:r>
              <a:rPr sz="1800" b="1" spc="-114" dirty="0">
                <a:latin typeface="Tahoma"/>
                <a:cs typeface="Tahoma"/>
              </a:rPr>
              <a:t> </a:t>
            </a:r>
            <a:r>
              <a:rPr sz="1800" b="1" spc="-120" dirty="0">
                <a:latin typeface="Tahoma"/>
                <a:cs typeface="Tahoma"/>
              </a:rPr>
              <a:t>T</a:t>
            </a:r>
            <a:r>
              <a:rPr sz="1800" b="1" spc="-85" dirty="0">
                <a:latin typeface="Tahoma"/>
                <a:cs typeface="Tahoma"/>
              </a:rPr>
              <a:t>i</a:t>
            </a:r>
            <a:r>
              <a:rPr sz="1800" b="1" spc="-150" dirty="0">
                <a:latin typeface="Tahoma"/>
                <a:cs typeface="Tahoma"/>
              </a:rPr>
              <a:t>e</a:t>
            </a:r>
            <a:r>
              <a:rPr sz="1800" b="1" spc="-130" dirty="0">
                <a:latin typeface="Tahoma"/>
                <a:cs typeface="Tahoma"/>
              </a:rPr>
              <a:t>r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2188825" cy="6858000"/>
          </a:xfrm>
          <a:custGeom>
            <a:avLst/>
            <a:gdLst/>
            <a:ahLst/>
            <a:cxnLst/>
            <a:rect l="l" t="t" r="r" b="b"/>
            <a:pathLst>
              <a:path w="12188825" h="6858000">
                <a:moveTo>
                  <a:pt x="12188824" y="0"/>
                </a:moveTo>
                <a:lnTo>
                  <a:pt x="0" y="0"/>
                </a:lnTo>
                <a:lnTo>
                  <a:pt x="0" y="6857999"/>
                </a:lnTo>
                <a:lnTo>
                  <a:pt x="12188824" y="6857999"/>
                </a:lnTo>
                <a:lnTo>
                  <a:pt x="12188824" y="0"/>
                </a:lnTo>
                <a:close/>
              </a:path>
            </a:pathLst>
          </a:custGeom>
          <a:solidFill>
            <a:srgbClr val="EB1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2597" y="5877873"/>
            <a:ext cx="386700" cy="53153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72596" y="0"/>
            <a:ext cx="11316335" cy="6858000"/>
            <a:chOff x="872596" y="0"/>
            <a:chExt cx="11316335" cy="6858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0268" y="0"/>
              <a:ext cx="9208556" cy="68579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2596" y="842791"/>
              <a:ext cx="2315358" cy="270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9897" y="1944115"/>
            <a:ext cx="49377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35" dirty="0">
                <a:solidFill>
                  <a:srgbClr val="FFFFFF"/>
                </a:solidFill>
              </a:rPr>
              <a:t>F</a:t>
            </a:r>
            <a:r>
              <a:rPr sz="3600" spc="-250" dirty="0">
                <a:solidFill>
                  <a:srgbClr val="FFFFFF"/>
                </a:solidFill>
              </a:rPr>
              <a:t>r</a:t>
            </a:r>
            <a:r>
              <a:rPr sz="3600" spc="-240" dirty="0">
                <a:solidFill>
                  <a:srgbClr val="FFFFFF"/>
                </a:solidFill>
              </a:rPr>
              <a:t>o</a:t>
            </a:r>
            <a:r>
              <a:rPr sz="3600" spc="-310" dirty="0">
                <a:solidFill>
                  <a:srgbClr val="FFFFFF"/>
                </a:solidFill>
              </a:rPr>
              <a:t>nt</a:t>
            </a:r>
            <a:r>
              <a:rPr sz="3600" spc="-245" dirty="0">
                <a:solidFill>
                  <a:srgbClr val="FFFFFF"/>
                </a:solidFill>
              </a:rPr>
              <a:t> </a:t>
            </a:r>
            <a:r>
              <a:rPr sz="3600" spc="-270" dirty="0">
                <a:solidFill>
                  <a:srgbClr val="FFFFFF"/>
                </a:solidFill>
              </a:rPr>
              <a:t>E</a:t>
            </a:r>
            <a:r>
              <a:rPr sz="3600" spc="-290" dirty="0">
                <a:solidFill>
                  <a:srgbClr val="FFFFFF"/>
                </a:solidFill>
              </a:rPr>
              <a:t>nd</a:t>
            </a:r>
            <a:r>
              <a:rPr sz="3600" spc="-245" dirty="0">
                <a:solidFill>
                  <a:srgbClr val="FFFFFF"/>
                </a:solidFill>
              </a:rPr>
              <a:t> </a:t>
            </a:r>
            <a:r>
              <a:rPr sz="3600" spc="-285" dirty="0">
                <a:solidFill>
                  <a:srgbClr val="FFFFFF"/>
                </a:solidFill>
              </a:rPr>
              <a:t>P</a:t>
            </a:r>
            <a:r>
              <a:rPr sz="3600" spc="-150" dirty="0">
                <a:solidFill>
                  <a:srgbClr val="FFFFFF"/>
                </a:solidFill>
              </a:rPr>
              <a:t>i</a:t>
            </a:r>
            <a:r>
              <a:rPr sz="3600" spc="-270" dirty="0">
                <a:solidFill>
                  <a:srgbClr val="FFFFFF"/>
                </a:solidFill>
              </a:rPr>
              <a:t>p</a:t>
            </a:r>
            <a:r>
              <a:rPr sz="3600" spc="-305" dirty="0">
                <a:solidFill>
                  <a:srgbClr val="FFFFFF"/>
                </a:solidFill>
              </a:rPr>
              <a:t>e</a:t>
            </a:r>
            <a:r>
              <a:rPr sz="3600" spc="-105" dirty="0">
                <a:solidFill>
                  <a:srgbClr val="FFFFFF"/>
                </a:solidFill>
              </a:rPr>
              <a:t>l</a:t>
            </a:r>
            <a:r>
              <a:rPr sz="3600" spc="-150" dirty="0">
                <a:solidFill>
                  <a:srgbClr val="FFFFFF"/>
                </a:solidFill>
              </a:rPr>
              <a:t>i</a:t>
            </a:r>
            <a:r>
              <a:rPr sz="3600" spc="-295" dirty="0">
                <a:solidFill>
                  <a:srgbClr val="FFFFFF"/>
                </a:solidFill>
              </a:rPr>
              <a:t>ne</a:t>
            </a:r>
            <a:r>
              <a:rPr sz="3600" spc="-250" dirty="0">
                <a:solidFill>
                  <a:srgbClr val="FFFFFF"/>
                </a:solidFill>
              </a:rPr>
              <a:t> </a:t>
            </a:r>
            <a:r>
              <a:rPr sz="3600" spc="-330" dirty="0">
                <a:solidFill>
                  <a:srgbClr val="FFFFFF"/>
                </a:solidFill>
              </a:rPr>
              <a:t>D</a:t>
            </a:r>
            <a:r>
              <a:rPr sz="3600" spc="-305" dirty="0">
                <a:solidFill>
                  <a:srgbClr val="FFFFFF"/>
                </a:solidFill>
              </a:rPr>
              <a:t>e</a:t>
            </a:r>
            <a:r>
              <a:rPr sz="3600" spc="-365" dirty="0">
                <a:solidFill>
                  <a:srgbClr val="FFFFFF"/>
                </a:solidFill>
              </a:rPr>
              <a:t>m</a:t>
            </a:r>
            <a:r>
              <a:rPr sz="3600" spc="-235" dirty="0">
                <a:solidFill>
                  <a:srgbClr val="FFFFFF"/>
                </a:solidFill>
              </a:rPr>
              <a:t>o</a:t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814</Words>
  <Application>Microsoft Office PowerPoint</Application>
  <PresentationFormat>Widescreen</PresentationFormat>
  <Paragraphs>208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 MT</vt:lpstr>
      <vt:lpstr>Calibri</vt:lpstr>
      <vt:lpstr>Courier New</vt:lpstr>
      <vt:lpstr>Tahoma</vt:lpstr>
      <vt:lpstr>Times New Roman</vt:lpstr>
      <vt:lpstr>Trebuchet MS</vt:lpstr>
      <vt:lpstr>Office Theme</vt:lpstr>
      <vt:lpstr>New 2022 Features in Adobe  Cloud Manager for DevOps</vt:lpstr>
      <vt:lpstr>Cloud Manager for Adobe Experience Manager</vt:lpstr>
      <vt:lpstr>Cloud Manager Usage Growth</vt:lpstr>
      <vt:lpstr>Areas of Innovation</vt:lpstr>
      <vt:lpstr>Project Flexibility</vt:lpstr>
      <vt:lpstr>Pipeline Types</vt:lpstr>
      <vt:lpstr>Pipeline Source Code Types</vt:lpstr>
      <vt:lpstr>Pipeline Source Code Types</vt:lpstr>
      <vt:lpstr>Front End Pipeline Demo</vt:lpstr>
      <vt:lpstr>Performance &amp; Reliability</vt:lpstr>
      <vt:lpstr>Performance &amp; Reliability – 2021 Results</vt:lpstr>
      <vt:lpstr>Build Output Reuse</vt:lpstr>
      <vt:lpstr>Parallel Builds</vt:lpstr>
      <vt:lpstr>Project Optimization</vt:lpstr>
      <vt:lpstr>Project Optimization</vt:lpstr>
      <vt:lpstr>Project Optimization – Package Structure</vt:lpstr>
      <vt:lpstr>Project Optimization – Node Dependency Management</vt:lpstr>
      <vt:lpstr>Project Optimization – git submodules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2022 Features in Adobe  Cloud Manager for DevOps</dc:title>
  <cp:lastModifiedBy>Prith Raj</cp:lastModifiedBy>
  <cp:revision>1</cp:revision>
  <dcterms:created xsi:type="dcterms:W3CDTF">2022-04-12T20:59:45Z</dcterms:created>
  <dcterms:modified xsi:type="dcterms:W3CDTF">2022-04-12T21:01:28Z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2022-01-28T00:00:00Z</vt:filetime>
  </property>
  <property fmtid="{D5CDD505-2E9C-101B-9397-08002B2CF9AE}" pid="3" name="LastSaved">
    <vt:filetime>2022-04-12T00:00:00Z</vt:filetime>
  </property>
</Properties>
</file>